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80AEAD"/>
    <a:srgbClr val="629A99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0F9-F083-D743-816A-A5F028F9BD9F}" v="23" dt="2018-10-12T14:09:5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D0430F9-F083-D743-816A-A5F028F9BD9F}"/>
    <pc:docChg chg="custSel modSld">
      <pc:chgData name="Axel Maille" userId="065ad68c099279a8" providerId="LiveId" clId="{7D0430F9-F083-D743-816A-A5F028F9BD9F}" dt="2018-10-12T14:10:09.136" v="309" actId="1076"/>
      <pc:docMkLst>
        <pc:docMk/>
      </pc:docMkLst>
      <pc:sldChg chg="addSp delSp modSp">
        <pc:chgData name="Axel Maille" userId="065ad68c099279a8" providerId="LiveId" clId="{7D0430F9-F083-D743-816A-A5F028F9BD9F}" dt="2018-10-12T14:10:09.136" v="309" actId="1076"/>
        <pc:sldMkLst>
          <pc:docMk/>
          <pc:sldMk cId="3889010418" sldId="259"/>
        </pc:sldMkLst>
        <pc:spChg chg="add 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4" creationId="{AAE207E4-F1F7-6747-955A-836ED1529DC4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7D0430F9-F083-D743-816A-A5F028F9BD9F}" dt="2018-10-12T14:09:57.285" v="306" actId="167"/>
          <ac:spMkLst>
            <pc:docMk/>
            <pc:sldMk cId="3889010418" sldId="259"/>
            <ac:spMk id="82" creationId="{D01FF49B-9D5E-A94B-B9BA-5716B10FB01B}"/>
          </ac:spMkLst>
        </pc:spChg>
        <pc:spChg chg="mod">
          <ac:chgData name="Axel Maille" userId="065ad68c099279a8" providerId="LiveId" clId="{7D0430F9-F083-D743-816A-A5F028F9BD9F}" dt="2018-10-12T14:10:01.497" v="307" actId="113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7.602" v="303" actId="113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4.059" v="308" actId="113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51.536" v="305" actId="113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9" creationId="{00000000-0000-0000-0000-000000000000}"/>
          </ac:spMkLst>
        </pc:spChg>
        <pc:grpChg chg="del">
          <ac:chgData name="Axel Maille" userId="065ad68c099279a8" providerId="LiveId" clId="{7D0430F9-F083-D743-816A-A5F028F9BD9F}" dt="2018-10-12T14:04:14.339" v="17" actId="478"/>
          <ac:grpSpMkLst>
            <pc:docMk/>
            <pc:sldMk cId="3889010418" sldId="259"/>
            <ac:grpSpMk id="3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07:43.558" v="198" actId="14100"/>
          <ac:grpSpMkLst>
            <pc:docMk/>
            <pc:sldMk cId="3889010418" sldId="259"/>
            <ac:grpSpMk id="4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mod modCrop">
          <ac:chgData name="Axel Maille" userId="065ad68c099279a8" providerId="LiveId" clId="{7D0430F9-F083-D743-816A-A5F028F9BD9F}" dt="2018-10-12T14:05:57.527" v="32" actId="1582"/>
          <ac:picMkLst>
            <pc:docMk/>
            <pc:sldMk cId="3889010418" sldId="259"/>
            <ac:picMk id="3" creationId="{29ECCEA3-C28C-2449-960B-BF7BC2891F26}"/>
          </ac:picMkLst>
        </pc:picChg>
        <pc:picChg chg="mod">
          <ac:chgData name="Axel Maille" userId="065ad68c099279a8" providerId="LiveId" clId="{7D0430F9-F083-D743-816A-A5F028F9BD9F}" dt="2018-10-12T14:04:36.199" v="20" actId="1076"/>
          <ac:picMkLst>
            <pc:docMk/>
            <pc:sldMk cId="3889010418" sldId="259"/>
            <ac:picMk id="3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57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D01FF49B-9D5E-A94B-B9BA-5716B10FB01B}"/>
              </a:ext>
            </a:extLst>
          </p:cNvPr>
          <p:cNvSpPr/>
          <p:nvPr/>
        </p:nvSpPr>
        <p:spPr>
          <a:xfrm>
            <a:off x="3401068" y="4794100"/>
            <a:ext cx="3926832" cy="550560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AE207E4-F1F7-6747-955A-836ED1529DC4}"/>
              </a:ext>
            </a:extLst>
          </p:cNvPr>
          <p:cNvSpPr/>
          <p:nvPr/>
        </p:nvSpPr>
        <p:spPr>
          <a:xfrm>
            <a:off x="263197" y="3373333"/>
            <a:ext cx="3028643" cy="4981422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74327" y="2319860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0109" y="2594053"/>
            <a:ext cx="718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197" y="73787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7200" dirty="0">
                <a:solidFill>
                  <a:schemeClr val="bg1"/>
                </a:solidFill>
                <a:cs typeface="Lato Black" panose="020F0A02020204030203" pitchFamily="34" charset="0"/>
              </a:rPr>
              <a:t>Estelle BU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28126" y="4830955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534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534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505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921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921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892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270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270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242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43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438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40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28126" y="3512962"/>
            <a:ext cx="3658474" cy="967094"/>
            <a:chOff x="3428126" y="3255991"/>
            <a:chExt cx="2363986" cy="967094"/>
          </a:xfrm>
        </p:grpSpPr>
        <p:sp>
          <p:nvSpPr>
            <p:cNvPr id="113" name="TextBox 112"/>
            <p:cNvSpPr txBox="1"/>
            <p:nvPr/>
          </p:nvSpPr>
          <p:spPr>
            <a:xfrm>
              <a:off x="3428126" y="3255991"/>
              <a:ext cx="7228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CONTACTO</a:t>
              </a:r>
              <a:endParaRPr lang="en-GB" sz="16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8126" y="3515199"/>
              <a:ext cx="2363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Teléfono: 000 111 333</a:t>
              </a:r>
            </a:p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Móvil: 000 222 444</a:t>
              </a:r>
            </a:p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Dirección: 12 Street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Name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Madrid</a:t>
              </a:r>
            </a:p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Email: name@mail.com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63197" y="8494384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3335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3335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44610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446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3197" y="3373333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0706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2239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0494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2077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4943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67809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0676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885" y="56361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647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2934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1865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4732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5759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090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7155" t="12866" r="27532" b="84972"/>
          <a:stretch/>
        </p:blipFill>
        <p:spPr>
          <a:xfrm>
            <a:off x="0" y="1734379"/>
            <a:ext cx="7562851" cy="29986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 rotWithShape="1">
          <a:blip r:embed="rId3"/>
          <a:srcRect l="17155" t="12866" r="27532" b="85864"/>
          <a:stretch/>
        </p:blipFill>
        <p:spPr>
          <a:xfrm>
            <a:off x="-1" y="10512566"/>
            <a:ext cx="7562851" cy="176072"/>
          </a:xfrm>
          <a:prstGeom prst="rect">
            <a:avLst/>
          </a:prstGeom>
        </p:spPr>
      </p:pic>
      <p:grpSp>
        <p:nvGrpSpPr>
          <p:cNvPr id="387" name="Group 386"/>
          <p:cNvGrpSpPr/>
          <p:nvPr/>
        </p:nvGrpSpPr>
        <p:grpSpPr>
          <a:xfrm>
            <a:off x="1774210" y="4119701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57382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795063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32744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33660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44036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58420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6984890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18424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51958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7985491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9ECCEA3-C28C-2449-960B-BF7BC2891F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7"/>
          <a:stretch/>
        </p:blipFill>
        <p:spPr>
          <a:xfrm>
            <a:off x="5032914" y="183611"/>
            <a:ext cx="2152607" cy="2245687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260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62</cp:revision>
  <dcterms:created xsi:type="dcterms:W3CDTF">2017-02-16T03:54:32Z</dcterms:created>
  <dcterms:modified xsi:type="dcterms:W3CDTF">2019-01-31T10:30:06Z</dcterms:modified>
</cp:coreProperties>
</file>