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773"/>
    <a:srgbClr val="FBA341"/>
    <a:srgbClr val="9CABC0"/>
    <a:srgbClr val="333F50"/>
    <a:srgbClr val="40B8A8"/>
    <a:srgbClr val="E83755"/>
    <a:srgbClr val="FDFDFD"/>
    <a:srgbClr val="33CCCC"/>
    <a:srgbClr val="B1DAE0"/>
    <a:srgbClr val="223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>
        <p:scale>
          <a:sx n="93" d="100"/>
          <a:sy n="93" d="100"/>
        </p:scale>
        <p:origin x="1476" y="-29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30B7957-CC15-0843-AB43-63BE14D6C279}"/>
    <pc:docChg chg="custSel modSld">
      <pc:chgData name="Axel Maille" userId="065ad68c099279a8" providerId="LiveId" clId="{230B7957-CC15-0843-AB43-63BE14D6C279}" dt="2018-10-12T13:54:47.363" v="380" actId="208"/>
      <pc:docMkLst>
        <pc:docMk/>
      </pc:docMkLst>
      <pc:sldChg chg="addSp delSp modSp">
        <pc:chgData name="Axel Maille" userId="065ad68c099279a8" providerId="LiveId" clId="{230B7957-CC15-0843-AB43-63BE14D6C279}" dt="2018-10-12T13:54:47.363" v="380" actId="208"/>
        <pc:sldMkLst>
          <pc:docMk/>
          <pc:sldMk cId="3889010418" sldId="259"/>
        </pc:sldMkLst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0.139" v="48" actId="20577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46.039" v="195" actId="20577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1.340" v="283" actId="2057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3.722" v="57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2.423" v="366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5.164" v="367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31.758" v="33" actId="20577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17.363" v="133" actId="2057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28.484" v="26" actId="20577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4.630" v="149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8.810" v="284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4.827" v="293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9.440" v="302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7.543" v="156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3.220" v="309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6.268" v="317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9.712" v="324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30.942" v="168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3.503" v="331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8.396" v="338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1.918" v="346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5.828" v="354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3" creationId="{00000000-0000-0000-0000-000000000000}"/>
          </ac:spMkLst>
        </pc:spChg>
        <pc:picChg chg="add mod modCrop">
          <ac:chgData name="Axel Maille" userId="065ad68c099279a8" providerId="LiveId" clId="{230B7957-CC15-0843-AB43-63BE14D6C279}" dt="2018-10-12T13:54:47.363" v="380" actId="208"/>
          <ac:picMkLst>
            <pc:docMk/>
            <pc:sldMk cId="3889010418" sldId="259"/>
            <ac:picMk id="3" creationId="{EAB9B9CF-B8E5-234F-9F0D-D2BBA60968B2}"/>
          </ac:picMkLst>
        </pc:picChg>
        <pc:picChg chg="del">
          <ac:chgData name="Axel Maille" userId="065ad68c099279a8" providerId="LiveId" clId="{230B7957-CC15-0843-AB43-63BE14D6C279}" dt="2018-10-12T13:53:50.893" v="369" actId="478"/>
          <ac:picMkLst>
            <pc:docMk/>
            <pc:sldMk cId="3889010418" sldId="259"/>
            <ac:picMk id="17" creationId="{00000000-0000-0000-0000-000000000000}"/>
          </ac:picMkLst>
        </pc:picChg>
      </pc:sldChg>
    </pc:docChg>
  </pc:docChgLst>
  <pc:docChgLst>
    <pc:chgData name="Axel Maille" userId="065ad68c099279a8" providerId="LiveId" clId="{927107EF-CDC9-4B45-993A-6F85AB4046FB}"/>
    <pc:docChg chg="modSld">
      <pc:chgData name="Axel Maille" userId="065ad68c099279a8" providerId="LiveId" clId="{927107EF-CDC9-4B45-993A-6F85AB4046FB}" dt="2018-11-23T14:06:21.620" v="1" actId="1076"/>
      <pc:docMkLst>
        <pc:docMk/>
      </pc:docMkLst>
      <pc:sldChg chg="modSp">
        <pc:chgData name="Axel Maille" userId="065ad68c099279a8" providerId="LiveId" clId="{927107EF-CDC9-4B45-993A-6F85AB4046FB}" dt="2018-11-23T14:06:21.620" v="1" actId="1076"/>
        <pc:sldMkLst>
          <pc:docMk/>
          <pc:sldMk cId="3889010418" sldId="259"/>
        </pc:sldMkLst>
        <pc:spChg chg="mod">
          <ac:chgData name="Axel Maille" userId="065ad68c099279a8" providerId="LiveId" clId="{927107EF-CDC9-4B45-993A-6F85AB4046FB}" dt="2018-11-23T14:06:21.620" v="1" actId="1076"/>
          <ac:spMkLst>
            <pc:docMk/>
            <pc:sldMk cId="3889010418" sldId="259"/>
            <ac:spMk id="4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" y="0"/>
            <a:ext cx="3098451" cy="2618431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Rectangle 182"/>
          <p:cNvSpPr/>
          <p:nvPr/>
        </p:nvSpPr>
        <p:spPr>
          <a:xfrm>
            <a:off x="3098450" y="0"/>
            <a:ext cx="4464400" cy="2618431"/>
          </a:xfrm>
          <a:prstGeom prst="rect">
            <a:avLst/>
          </a:prstGeom>
          <a:solidFill>
            <a:srgbClr val="9CA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3368965" y="1121186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PERFIL</a:t>
            </a:r>
            <a:endParaRPr lang="en-GB" sz="2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368965" y="1523807"/>
            <a:ext cx="38415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bibendum, ante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posuere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odio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enim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semper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tortor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eleifend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mi ante vitae ex.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368965" y="5054506"/>
            <a:ext cx="2614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Experiencia</a:t>
            </a:r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 </a:t>
            </a:r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laboral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61369" y="560711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396452" y="560711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rgbClr val="FBA341"/>
                </a:solidFill>
                <a:cs typeface="Lato" panose="020F0502020204030203" pitchFamily="34" charset="0"/>
              </a:rPr>
              <a:t>Empresa</a:t>
            </a:r>
            <a:r>
              <a:rPr lang="en-GB" sz="1000" dirty="0" smtClean="0">
                <a:solidFill>
                  <a:srgbClr val="FBA341"/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Puesto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2" name="Oval 91"/>
          <p:cNvSpPr/>
          <p:nvPr/>
        </p:nvSpPr>
        <p:spPr>
          <a:xfrm>
            <a:off x="3478631" y="586872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 smtClean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  <a:p>
            <a:pPr algn="ctr"/>
            <a:r>
              <a:rPr lang="en-GB" sz="900" dirty="0" smtClean="0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461369" y="676511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96452" y="6765116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Empresa</a:t>
            </a:r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Puesto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5" name="Oval 94"/>
          <p:cNvSpPr/>
          <p:nvPr/>
        </p:nvSpPr>
        <p:spPr>
          <a:xfrm>
            <a:off x="3478631" y="7026726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461369" y="801474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96452" y="801474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Empresa</a:t>
            </a:r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Puesto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8" name="Oval 97"/>
          <p:cNvSpPr/>
          <p:nvPr/>
        </p:nvSpPr>
        <p:spPr>
          <a:xfrm>
            <a:off x="3478631" y="827635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461369" y="930246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96452" y="9302467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Empresa</a:t>
            </a:r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Puesto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01" name="Oval 100"/>
          <p:cNvSpPr/>
          <p:nvPr/>
        </p:nvSpPr>
        <p:spPr>
          <a:xfrm>
            <a:off x="3478631" y="9564077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368965" y="4029830"/>
            <a:ext cx="14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Intereses</a:t>
            </a:r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 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368965" y="4468162"/>
            <a:ext cx="381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tristique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nec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368965" y="2755019"/>
            <a:ext cx="1329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Contacto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68965" y="3173098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Teléfono: 000 111 333</a:t>
            </a:r>
          </a:p>
          <a:p>
            <a:r>
              <a:rPr lang="es-E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Móvil: 000 222 444</a:t>
            </a:r>
          </a:p>
          <a:p>
            <a:r>
              <a:rPr lang="es-E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Dirección: 12 Street </a:t>
            </a:r>
            <a:r>
              <a:rPr lang="es-ES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Name</a:t>
            </a:r>
            <a:r>
              <a:rPr lang="es-E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, Madrid</a:t>
            </a:r>
          </a:p>
          <a:p>
            <a:r>
              <a:rPr lang="es-E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Email: name@mail.com</a:t>
            </a:r>
            <a:endParaRPr lang="es-ES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98450" y="264456"/>
            <a:ext cx="4734700" cy="7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6000" b="1" dirty="0" err="1">
                <a:solidFill>
                  <a:schemeClr val="bg1"/>
                </a:solidFill>
                <a:cs typeface="Lato Black" panose="020F0A02020204030203" pitchFamily="34" charset="0"/>
              </a:rPr>
              <a:t>Yien</a:t>
            </a:r>
            <a:r>
              <a:rPr lang="en-GB" sz="6000" b="1" dirty="0">
                <a:solidFill>
                  <a:schemeClr val="bg1"/>
                </a:solidFill>
                <a:cs typeface="Lato Black" panose="020F0A02020204030203" pitchFamily="34" charset="0"/>
              </a:rPr>
              <a:t> NGUYEN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67753" y="7749124"/>
            <a:ext cx="133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Estudios</a:t>
            </a:r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 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60010" y="8264105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solidFill>
                  <a:srgbClr val="F15773"/>
                </a:solidFill>
                <a:cs typeface="Lato" panose="020F0502020204030203" pitchFamily="34" charset="0"/>
              </a:rPr>
              <a:t>Centro educativo – Título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09518" y="826410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060010" y="8931193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F15773"/>
                </a:solidFill>
                <a:cs typeface="Lato" panose="020F0502020204030203" pitchFamily="34" charset="0"/>
              </a:rPr>
              <a:t>Centro educativo – Título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09518" y="8931193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67753" y="2755019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9CABC0"/>
                </a:solidFill>
                <a:cs typeface="Lato" panose="020F0502020204030203" pitchFamily="34" charset="0"/>
              </a:rPr>
              <a:t>Habilidades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19684" y="320197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Profesionales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9684" y="474713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Idiomas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9684" y="59739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Personalidad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0767" y="350206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80767" y="381644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80767" y="413082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80767" y="444521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80767" y="504721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Inglés</a:t>
            </a:r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0767" y="536159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Francés</a:t>
            </a:r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0767" y="567598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Italiano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0767" y="62740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Creativo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80767" y="65884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Serio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0767" y="69028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Innovador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80767" y="72214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Organizado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57350" y="3575956"/>
            <a:ext cx="1370637" cy="107950"/>
            <a:chOff x="1657350" y="3517900"/>
            <a:chExt cx="1370637" cy="107950"/>
          </a:xfrm>
        </p:grpSpPr>
        <p:sp>
          <p:nvSpPr>
            <p:cNvPr id="15" name="Rectangle 1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1657350" y="3890771"/>
            <a:ext cx="1370637" cy="107950"/>
            <a:chOff x="1657350" y="3517900"/>
            <a:chExt cx="1370637" cy="107950"/>
          </a:xfrm>
        </p:grpSpPr>
        <p:sp>
          <p:nvSpPr>
            <p:cNvPr id="194" name="Rectangle 19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657350" y="4205586"/>
            <a:ext cx="1370637" cy="107950"/>
            <a:chOff x="1657350" y="3517900"/>
            <a:chExt cx="1370637" cy="107950"/>
          </a:xfrm>
        </p:grpSpPr>
        <p:sp>
          <p:nvSpPr>
            <p:cNvPr id="205" name="Rectangle 20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657350" y="4520400"/>
            <a:ext cx="1370637" cy="107950"/>
            <a:chOff x="1657350" y="3517900"/>
            <a:chExt cx="1370637" cy="107950"/>
          </a:xfrm>
        </p:grpSpPr>
        <p:sp>
          <p:nvSpPr>
            <p:cNvPr id="216" name="Rectangle 215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657350" y="5104517"/>
            <a:ext cx="1370637" cy="107950"/>
            <a:chOff x="1657350" y="3517900"/>
            <a:chExt cx="1370637" cy="107950"/>
          </a:xfrm>
        </p:grpSpPr>
        <p:sp>
          <p:nvSpPr>
            <p:cNvPr id="227" name="Rectangle 226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657350" y="5419332"/>
            <a:ext cx="1370637" cy="107950"/>
            <a:chOff x="1657350" y="3517900"/>
            <a:chExt cx="1370637" cy="107950"/>
          </a:xfrm>
        </p:grpSpPr>
        <p:sp>
          <p:nvSpPr>
            <p:cNvPr id="238" name="Rectangle 237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57350" y="5734147"/>
            <a:ext cx="1370637" cy="107950"/>
            <a:chOff x="1657350" y="3517900"/>
            <a:chExt cx="1370637" cy="107950"/>
          </a:xfrm>
        </p:grpSpPr>
        <p:sp>
          <p:nvSpPr>
            <p:cNvPr id="249" name="Rectangle 248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1657350" y="6332939"/>
            <a:ext cx="1370637" cy="107950"/>
            <a:chOff x="1657350" y="3517900"/>
            <a:chExt cx="1370637" cy="107950"/>
          </a:xfrm>
        </p:grpSpPr>
        <p:sp>
          <p:nvSpPr>
            <p:cNvPr id="271" name="Rectangle 270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1657350" y="6647754"/>
            <a:ext cx="1370637" cy="107950"/>
            <a:chOff x="1657350" y="3517900"/>
            <a:chExt cx="1370637" cy="107950"/>
          </a:xfrm>
        </p:grpSpPr>
        <p:sp>
          <p:nvSpPr>
            <p:cNvPr id="282" name="Rectangle 281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657350" y="6962569"/>
            <a:ext cx="1370637" cy="107950"/>
            <a:chOff x="1657350" y="3517900"/>
            <a:chExt cx="1370637" cy="107950"/>
          </a:xfrm>
        </p:grpSpPr>
        <p:sp>
          <p:nvSpPr>
            <p:cNvPr id="293" name="Rectangle 292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1657350" y="7277383"/>
            <a:ext cx="1370637" cy="107950"/>
            <a:chOff x="1657350" y="3517900"/>
            <a:chExt cx="1370637" cy="107950"/>
          </a:xfrm>
        </p:grpSpPr>
        <p:sp>
          <p:nvSpPr>
            <p:cNvPr id="304" name="Rectangle 30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Isosceles Triangle 17"/>
          <p:cNvSpPr/>
          <p:nvPr/>
        </p:nvSpPr>
        <p:spPr>
          <a:xfrm rot="5400000">
            <a:off x="3042182" y="1193799"/>
            <a:ext cx="255438" cy="230833"/>
          </a:xfrm>
          <a:prstGeom prst="triangl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EAB9B9CF-B8E5-234F-9F0D-D2BBA60968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7" r="4882"/>
          <a:stretch/>
        </p:blipFill>
        <p:spPr>
          <a:xfrm>
            <a:off x="495566" y="288308"/>
            <a:ext cx="2078583" cy="2097273"/>
          </a:xfrm>
          <a:prstGeom prst="ellips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284</Words>
  <Application>Microsoft Office PowerPoint</Application>
  <PresentationFormat>Personalizado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51</cp:revision>
  <dcterms:created xsi:type="dcterms:W3CDTF">2017-02-16T03:54:32Z</dcterms:created>
  <dcterms:modified xsi:type="dcterms:W3CDTF">2019-01-30T15:02:57Z</dcterms:modified>
</cp:coreProperties>
</file>