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EB8"/>
    <a:srgbClr val="A48A7B"/>
    <a:srgbClr val="FDFDFD"/>
    <a:srgbClr val="F15773"/>
    <a:srgbClr val="40B8A8"/>
    <a:srgbClr val="FBA341"/>
    <a:srgbClr val="333F50"/>
    <a:srgbClr val="33CCCC"/>
    <a:srgbClr val="B1DAE0"/>
    <a:srgbClr val="223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5324" autoAdjust="0"/>
  </p:normalViewPr>
  <p:slideViewPr>
    <p:cSldViewPr snapToGrid="0">
      <p:cViewPr>
        <p:scale>
          <a:sx n="106" d="100"/>
          <a:sy n="106" d="100"/>
        </p:scale>
        <p:origin x="1086" y="-3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49B8BDA2-3C65-7440-8F25-58D59086D594}"/>
    <pc:docChg chg="custSel modSld">
      <pc:chgData name="Axel Maille" userId="065ad68c099279a8" providerId="LiveId" clId="{49B8BDA2-3C65-7440-8F25-58D59086D594}" dt="2018-10-12T12:51:11.662" v="262" actId="1076"/>
      <pc:docMkLst>
        <pc:docMk/>
      </pc:docMkLst>
      <pc:sldChg chg="addSp delSp modSp">
        <pc:chgData name="Axel Maille" userId="065ad68c099279a8" providerId="LiveId" clId="{49B8BDA2-3C65-7440-8F25-58D59086D594}" dt="2018-10-12T12:51:11.662" v="262" actId="1076"/>
        <pc:sldMkLst>
          <pc:docMk/>
          <pc:sldMk cId="3889010418" sldId="259"/>
        </pc:sldMkLst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31.832" v="35" actId="1076"/>
          <ac:spMkLst>
            <pc:docMk/>
            <pc:sldMk cId="3889010418" sldId="259"/>
            <ac:spMk id="4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7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13.594" v="36" actId="6549"/>
          <ac:spMkLst>
            <pc:docMk/>
            <pc:sldMk cId="3889010418" sldId="259"/>
            <ac:spMk id="8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24.737" v="169" actId="113"/>
          <ac:spMkLst>
            <pc:docMk/>
            <pc:sldMk cId="3889010418" sldId="259"/>
            <ac:spMk id="9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35.124" v="170"/>
          <ac:spMkLst>
            <pc:docMk/>
            <pc:sldMk cId="3889010418" sldId="259"/>
            <ac:spMk id="9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37.225" v="171"/>
          <ac:spMkLst>
            <pc:docMk/>
            <pc:sldMk cId="3889010418" sldId="259"/>
            <ac:spMk id="9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39.789" v="172"/>
          <ac:spMkLst>
            <pc:docMk/>
            <pc:sldMk cId="3889010418" sldId="259"/>
            <ac:spMk id="10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16.821" v="37" actId="6549"/>
          <ac:spMkLst>
            <pc:docMk/>
            <pc:sldMk cId="3889010418" sldId="259"/>
            <ac:spMk id="10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7:48.745" v="131" actId="6549"/>
          <ac:spMkLst>
            <pc:docMk/>
            <pc:sldMk cId="3889010418" sldId="259"/>
            <ac:spMk id="10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27.531" v="57" actId="20577"/>
          <ac:spMkLst>
            <pc:docMk/>
            <pc:sldMk cId="3889010418" sldId="259"/>
            <ac:spMk id="10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50.168" v="174" actId="207"/>
          <ac:spMkLst>
            <pc:docMk/>
            <pc:sldMk cId="3889010418" sldId="259"/>
            <ac:spMk id="10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52.804" v="175"/>
          <ac:spMkLst>
            <pc:docMk/>
            <pc:sldMk cId="3889010418" sldId="259"/>
            <ac:spMk id="11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1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1:11.662" v="262" actId="1076"/>
          <ac:spMkLst>
            <pc:docMk/>
            <pc:sldMk cId="3889010418" sldId="259"/>
            <ac:spMk id="11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1:11.662" v="262" actId="1076"/>
          <ac:spMkLst>
            <pc:docMk/>
            <pc:sldMk cId="3889010418" sldId="259"/>
            <ac:spMk id="11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1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22.817" v="48" actId="20577"/>
          <ac:spMkLst>
            <pc:docMk/>
            <pc:sldMk cId="3889010418" sldId="259"/>
            <ac:spMk id="11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7:58.009" v="147" actId="20577"/>
          <ac:spMkLst>
            <pc:docMk/>
            <pc:sldMk cId="3889010418" sldId="259"/>
            <ac:spMk id="11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1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9:54.577" v="183" actId="6549"/>
          <ac:spMkLst>
            <pc:docMk/>
            <pc:sldMk cId="3889010418" sldId="259"/>
            <ac:spMk id="11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9:58.715" v="192" actId="20577"/>
          <ac:spMkLst>
            <pc:docMk/>
            <pc:sldMk cId="3889010418" sldId="259"/>
            <ac:spMk id="12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02.926" v="201" actId="20577"/>
          <ac:spMkLst>
            <pc:docMk/>
            <pc:sldMk cId="3889010418" sldId="259"/>
            <ac:spMk id="12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01.209" v="154" actId="20577"/>
          <ac:spMkLst>
            <pc:docMk/>
            <pc:sldMk cId="3889010418" sldId="259"/>
            <ac:spMk id="12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07.872" v="208" actId="20577"/>
          <ac:spMkLst>
            <pc:docMk/>
            <pc:sldMk cId="3889010418" sldId="259"/>
            <ac:spMk id="12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11.055" v="216" actId="20577"/>
          <ac:spMkLst>
            <pc:docMk/>
            <pc:sldMk cId="3889010418" sldId="259"/>
            <ac:spMk id="12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14.397" v="223" actId="20577"/>
          <ac:spMkLst>
            <pc:docMk/>
            <pc:sldMk cId="3889010418" sldId="259"/>
            <ac:spMk id="12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04.518" v="166" actId="20577"/>
          <ac:spMkLst>
            <pc:docMk/>
            <pc:sldMk cId="3889010418" sldId="259"/>
            <ac:spMk id="12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38.943" v="256" actId="20577"/>
          <ac:spMkLst>
            <pc:docMk/>
            <pc:sldMk cId="3889010418" sldId="259"/>
            <ac:spMk id="12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43.668" v="257" actId="20577"/>
          <ac:spMkLst>
            <pc:docMk/>
            <pc:sldMk cId="3889010418" sldId="259"/>
            <ac:spMk id="12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47.640" v="260" actId="20577"/>
          <ac:spMkLst>
            <pc:docMk/>
            <pc:sldMk cId="3889010418" sldId="259"/>
            <ac:spMk id="12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51.443" v="261" actId="20577"/>
          <ac:spMkLst>
            <pc:docMk/>
            <pc:sldMk cId="3889010418" sldId="259"/>
            <ac:spMk id="13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5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5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6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6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6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8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8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83" creationId="{00000000-0000-0000-0000-000000000000}"/>
          </ac:spMkLst>
        </pc:spChg>
        <pc:grpChg chg="mod">
          <ac:chgData name="Axel Maille" userId="065ad68c099279a8" providerId="LiveId" clId="{49B8BDA2-3C65-7440-8F25-58D59086D594}" dt="2018-10-12T12:48:52.804" v="175"/>
          <ac:grpSpMkLst>
            <pc:docMk/>
            <pc:sldMk cId="3889010418" sldId="259"/>
            <ac:grpSpMk id="8" creationId="{00000000-0000-0000-0000-000000000000}"/>
          </ac:grpSpMkLst>
        </pc:grpChg>
        <pc:grpChg chg="del">
          <ac:chgData name="Axel Maille" userId="065ad68c099279a8" providerId="LiveId" clId="{49B8BDA2-3C65-7440-8F25-58D59086D594}" dt="2018-10-12T12:46:38.015" v="58" actId="478"/>
          <ac:grpSpMkLst>
            <pc:docMk/>
            <pc:sldMk cId="3889010418" sldId="259"/>
            <ac:grpSpMk id="9" creationId="{00000000-0000-0000-0000-000000000000}"/>
          </ac:grpSpMkLst>
        </pc:grpChg>
        <pc:picChg chg="add mod modCrop">
          <ac:chgData name="Axel Maille" userId="065ad68c099279a8" providerId="LiveId" clId="{49B8BDA2-3C65-7440-8F25-58D59086D594}" dt="2018-10-12T12:49:49.459" v="182" actId="1076"/>
          <ac:picMkLst>
            <pc:docMk/>
            <pc:sldMk cId="3889010418" sldId="259"/>
            <ac:picMk id="4" creationId="{9E4FD7CF-1382-634E-9E00-941C18DC73BB}"/>
          </ac:picMkLst>
        </pc:picChg>
      </pc:sldChg>
    </pc:docChg>
  </pc:docChgLst>
  <pc:docChgLst>
    <pc:chgData name="Axel Maille" userId="065ad68c099279a8" providerId="LiveId" clId="{A2E817B9-A3B3-F141-82D0-FFEF146EDFB6}"/>
    <pc:docChg chg="modSld">
      <pc:chgData name="Axel Maille" userId="065ad68c099279a8" providerId="LiveId" clId="{A2E817B9-A3B3-F141-82D0-FFEF146EDFB6}" dt="2018-11-23T14:05:13.876" v="7" actId="6549"/>
      <pc:docMkLst>
        <pc:docMk/>
      </pc:docMkLst>
      <pc:sldChg chg="modSp">
        <pc:chgData name="Axel Maille" userId="065ad68c099279a8" providerId="LiveId" clId="{A2E817B9-A3B3-F141-82D0-FFEF146EDFB6}" dt="2018-11-23T14:05:13.876" v="7" actId="6549"/>
        <pc:sldMkLst>
          <pc:docMk/>
          <pc:sldMk cId="3889010418" sldId="259"/>
        </pc:sldMkLst>
        <pc:spChg chg="mod">
          <ac:chgData name="Axel Maille" userId="065ad68c099279a8" providerId="LiveId" clId="{A2E817B9-A3B3-F141-82D0-FFEF146EDFB6}" dt="2018-11-23T14:05:08.308" v="1" actId="6549"/>
          <ac:spMkLst>
            <pc:docMk/>
            <pc:sldMk cId="3889010418" sldId="259"/>
            <ac:spMk id="92" creationId="{00000000-0000-0000-0000-000000000000}"/>
          </ac:spMkLst>
        </pc:spChg>
        <pc:spChg chg="mod">
          <ac:chgData name="Axel Maille" userId="065ad68c099279a8" providerId="LiveId" clId="{A2E817B9-A3B3-F141-82D0-FFEF146EDFB6}" dt="2018-11-23T14:05:10.332" v="3" actId="6549"/>
          <ac:spMkLst>
            <pc:docMk/>
            <pc:sldMk cId="3889010418" sldId="259"/>
            <ac:spMk id="95" creationId="{00000000-0000-0000-0000-000000000000}"/>
          </ac:spMkLst>
        </pc:spChg>
        <pc:spChg chg="mod">
          <ac:chgData name="Axel Maille" userId="065ad68c099279a8" providerId="LiveId" clId="{A2E817B9-A3B3-F141-82D0-FFEF146EDFB6}" dt="2018-11-23T14:05:11.903" v="5" actId="6549"/>
          <ac:spMkLst>
            <pc:docMk/>
            <pc:sldMk cId="3889010418" sldId="259"/>
            <ac:spMk id="98" creationId="{00000000-0000-0000-0000-000000000000}"/>
          </ac:spMkLst>
        </pc:spChg>
        <pc:spChg chg="mod">
          <ac:chgData name="Axel Maille" userId="065ad68c099279a8" providerId="LiveId" clId="{A2E817B9-A3B3-F141-82D0-FFEF146EDFB6}" dt="2018-11-23T14:05:13.876" v="7" actId="6549"/>
          <ac:spMkLst>
            <pc:docMk/>
            <pc:sldMk cId="3889010418" sldId="259"/>
            <ac:spMk id="10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E116-EA87-488E-9C06-182B3B0258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5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404" y="306327"/>
            <a:ext cx="7074043" cy="10075984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430674" y="2384742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A48A7B"/>
                </a:solidFill>
                <a:cs typeface="Lato" panose="020F0502020204030203" pitchFamily="34" charset="0"/>
              </a:rPr>
              <a:t>EXPERIENCIA LABORAL</a:t>
            </a:r>
            <a:endParaRPr lang="en-GB" b="1" dirty="0">
              <a:solidFill>
                <a:srgbClr val="A48A7B"/>
              </a:solidFill>
              <a:cs typeface="Lato" panose="020F0502020204030203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23077" y="2774944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458160" y="2774944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Empresa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en-GB" sz="1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Puesto</a:t>
            </a:r>
            <a:endParaRPr lang="en-GB" sz="1000" b="1" i="1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pPr defTabSz="685800">
              <a:defRPr/>
            </a:pP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92" name="Oval 91"/>
          <p:cNvSpPr/>
          <p:nvPr/>
        </p:nvSpPr>
        <p:spPr>
          <a:xfrm>
            <a:off x="3540339" y="3036554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523077" y="4119819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458160" y="4119819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Empresa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en-GB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Puesto</a:t>
            </a:r>
            <a:endParaRPr lang="en-GB" sz="1000" b="1" i="1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95" name="Oval 94"/>
          <p:cNvSpPr/>
          <p:nvPr/>
        </p:nvSpPr>
        <p:spPr>
          <a:xfrm>
            <a:off x="3540339" y="4381429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523077" y="5464694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458160" y="5464694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Empresa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en-GB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Puesto</a:t>
            </a:r>
            <a:endParaRPr lang="en-GB" sz="1000" b="1" i="1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98" name="Oval 97"/>
          <p:cNvSpPr/>
          <p:nvPr/>
        </p:nvSpPr>
        <p:spPr>
          <a:xfrm>
            <a:off x="3540339" y="5726304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523077" y="6809570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458160" y="6809570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Empresa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en-GB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Puesto</a:t>
            </a:r>
            <a:endParaRPr lang="en-GB" sz="1000" b="1" i="1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101" name="Oval 100"/>
          <p:cNvSpPr/>
          <p:nvPr/>
        </p:nvSpPr>
        <p:spPr>
          <a:xfrm>
            <a:off x="3540339" y="7071180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02776" y="179544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A48A7B"/>
                </a:solidFill>
                <a:cs typeface="Lato" panose="020F0502020204030203" pitchFamily="34" charset="0"/>
              </a:rPr>
              <a:t>PERFIL</a:t>
            </a:r>
            <a:endParaRPr lang="en-GB" b="1" dirty="0">
              <a:solidFill>
                <a:srgbClr val="A48A7B"/>
              </a:solidFill>
              <a:cs typeface="Lato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02776" y="2121862"/>
            <a:ext cx="285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Lorem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30674" y="8220468"/>
            <a:ext cx="3744826" cy="1662978"/>
            <a:chOff x="414530" y="8220468"/>
            <a:chExt cx="3744826" cy="1662978"/>
          </a:xfrm>
        </p:grpSpPr>
        <p:sp>
          <p:nvSpPr>
            <p:cNvPr id="107" name="TextBox 106"/>
            <p:cNvSpPr txBox="1"/>
            <p:nvPr/>
          </p:nvSpPr>
          <p:spPr>
            <a:xfrm>
              <a:off x="414530" y="8220468"/>
              <a:ext cx="1137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A48A7B"/>
                  </a:solidFill>
                  <a:cs typeface="Lato" panose="020F0502020204030203" pitchFamily="34" charset="0"/>
                </a:rPr>
                <a:t>ESTUDIOS</a:t>
              </a:r>
              <a:endParaRPr lang="en-GB" b="1" dirty="0">
                <a:solidFill>
                  <a:srgbClr val="A48A7B"/>
                </a:solidFill>
                <a:cs typeface="Lato" panose="020F0502020204030203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06787" y="8626929"/>
              <a:ext cx="295256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Centro educativo – Título</a:t>
              </a:r>
              <a:endParaRPr lang="en-PH" sz="11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endParaRPr>
            </a:p>
            <a:p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Lorem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ipsum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dolor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sit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amet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,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    </a:t>
              </a:r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elit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56295" y="8626929"/>
              <a:ext cx="650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Lato" panose="020F0502020204030203" pitchFamily="34" charset="0"/>
                </a:rPr>
                <a:t>2014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206787" y="9314059"/>
              <a:ext cx="295256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Centro educativo – Título</a:t>
              </a:r>
              <a:endParaRPr lang="en-PH" sz="11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endParaRPr>
            </a:p>
            <a:p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Lorem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ipsum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dolor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sit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amet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,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    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elit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56295" y="9314059"/>
              <a:ext cx="650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Lato" panose="020F0502020204030203" pitchFamily="34" charset="0"/>
                </a:rPr>
                <a:t>2014</a:t>
              </a: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403401" y="548859"/>
            <a:ext cx="12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A48A7B"/>
                </a:solidFill>
                <a:cs typeface="Lato" panose="020F0502020204030203" pitchFamily="34" charset="0"/>
              </a:rPr>
              <a:t>CONTACTO</a:t>
            </a:r>
            <a:endParaRPr lang="en-GB" b="1" dirty="0">
              <a:solidFill>
                <a:srgbClr val="A48A7B"/>
              </a:solidFill>
              <a:cs typeface="Lato" panose="020F0502020204030203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3401" y="871688"/>
            <a:ext cx="284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Teléfono: 000 111 333</a:t>
            </a:r>
          </a:p>
          <a:p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Móvil: 000 222 444</a:t>
            </a:r>
          </a:p>
          <a:p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Dirección: 12 Street </a:t>
            </a:r>
            <a:r>
              <a:rPr lang="es-ES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Name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, Madrid</a:t>
            </a:r>
          </a:p>
          <a:p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Email: name@mail.com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14530" y="3056976"/>
            <a:ext cx="146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A48A7B"/>
                </a:solidFill>
                <a:cs typeface="Lato" panose="020F0502020204030203" pitchFamily="34" charset="0"/>
              </a:rPr>
              <a:t>HABILIDADES</a:t>
            </a:r>
            <a:endParaRPr lang="en-GB" b="1" dirty="0">
              <a:solidFill>
                <a:srgbClr val="A48A7B"/>
              </a:solidFill>
              <a:cs typeface="Lato" panose="020F0502020204030203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66461" y="3446786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Profesionales</a:t>
            </a:r>
            <a:endParaRPr lang="en-GB" sz="1000" b="1" i="1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66461" y="3746868"/>
            <a:ext cx="1233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6461" y="4061252"/>
            <a:ext cx="1233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InDesign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66461" y="4375636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66461" y="4690020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Google GA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66461" y="5126379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Idiomas</a:t>
            </a:r>
            <a:endParaRPr lang="en-GB" sz="1000" b="1" i="1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66461" y="5426461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Inglés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6461" y="5740845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Francés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66461" y="6055229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Italiano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6461" y="6482337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Personalidad</a:t>
            </a:r>
            <a:endParaRPr lang="en-GB" sz="1000" b="1" i="1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66461" y="6782419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Creativo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66461" y="7096803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Organizado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66461" y="7411187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Serio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6461" y="7729784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Innovador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7999" y="903381"/>
            <a:ext cx="3973068" cy="79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>
                <a:solidFill>
                  <a:srgbClr val="A48A7B"/>
                </a:solidFill>
                <a:cs typeface="Lato" panose="020F0502020204030203" pitchFamily="34" charset="0"/>
              </a:rPr>
              <a:t>Jeanne</a:t>
            </a:r>
          </a:p>
          <a:p>
            <a:pPr algn="r"/>
            <a:r>
              <a:rPr lang="en-GB" sz="6000" b="1" dirty="0">
                <a:solidFill>
                  <a:srgbClr val="A48A7B"/>
                </a:solidFill>
                <a:cs typeface="Lato" panose="020F0502020204030203" pitchFamily="34" charset="0"/>
              </a:rPr>
              <a:t>BEN JAHUI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99478" y="3774479"/>
            <a:ext cx="1348521" cy="162433"/>
            <a:chOff x="1699478" y="3223260"/>
            <a:chExt cx="1348521" cy="162433"/>
          </a:xfrm>
        </p:grpSpPr>
        <p:sp>
          <p:nvSpPr>
            <p:cNvPr id="6" name="Rounded Rectangle 5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699478" y="3223260"/>
              <a:ext cx="867510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699477" y="4084118"/>
            <a:ext cx="1348522" cy="162433"/>
            <a:chOff x="1699477" y="3223260"/>
            <a:chExt cx="1348522" cy="162433"/>
          </a:xfrm>
        </p:grpSpPr>
        <p:sp>
          <p:nvSpPr>
            <p:cNvPr id="81" name="Rounded Rectangle 80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699477" y="4393757"/>
            <a:ext cx="1348522" cy="162433"/>
            <a:chOff x="1699477" y="3223260"/>
            <a:chExt cx="1348522" cy="162433"/>
          </a:xfrm>
        </p:grpSpPr>
        <p:sp>
          <p:nvSpPr>
            <p:cNvPr id="86" name="Rounded Rectangle 85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699477" y="3223260"/>
              <a:ext cx="867511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699477" y="4703395"/>
            <a:ext cx="1348522" cy="162433"/>
            <a:chOff x="1699477" y="3223260"/>
            <a:chExt cx="1348522" cy="162433"/>
          </a:xfrm>
        </p:grpSpPr>
        <p:sp>
          <p:nvSpPr>
            <p:cNvPr id="89" name="Rounded Rectangle 88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699478" y="5464561"/>
            <a:ext cx="1348521" cy="162433"/>
            <a:chOff x="1699478" y="3223260"/>
            <a:chExt cx="1348521" cy="162433"/>
          </a:xfrm>
        </p:grpSpPr>
        <p:sp>
          <p:nvSpPr>
            <p:cNvPr id="115" name="Rounded Rectangle 114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1699478" y="3223260"/>
              <a:ext cx="867510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699477" y="5774200"/>
            <a:ext cx="1348522" cy="162433"/>
            <a:chOff x="1699477" y="3223260"/>
            <a:chExt cx="1348522" cy="162433"/>
          </a:xfrm>
        </p:grpSpPr>
        <p:sp>
          <p:nvSpPr>
            <p:cNvPr id="152" name="Rounded Rectangle 151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699477" y="6083839"/>
            <a:ext cx="1348522" cy="162433"/>
            <a:chOff x="1699477" y="3223260"/>
            <a:chExt cx="1348522" cy="162433"/>
          </a:xfrm>
        </p:grpSpPr>
        <p:sp>
          <p:nvSpPr>
            <p:cNvPr id="167" name="Rounded Rectangle 166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1699477" y="3223260"/>
              <a:ext cx="867511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699478" y="6861374"/>
            <a:ext cx="1348521" cy="162433"/>
            <a:chOff x="1699478" y="3223260"/>
            <a:chExt cx="1348521" cy="162433"/>
          </a:xfrm>
        </p:grpSpPr>
        <p:sp>
          <p:nvSpPr>
            <p:cNvPr id="173" name="Rounded Rectangle 172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1699478" y="3223260"/>
              <a:ext cx="867510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1699477" y="7171013"/>
            <a:ext cx="1348522" cy="162433"/>
            <a:chOff x="1699477" y="3223260"/>
            <a:chExt cx="1348522" cy="162433"/>
          </a:xfrm>
        </p:grpSpPr>
        <p:sp>
          <p:nvSpPr>
            <p:cNvPr id="176" name="Rounded Rectangle 175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1699477" y="7480652"/>
            <a:ext cx="1348522" cy="162433"/>
            <a:chOff x="1699477" y="3223260"/>
            <a:chExt cx="1348522" cy="162433"/>
          </a:xfrm>
        </p:grpSpPr>
        <p:sp>
          <p:nvSpPr>
            <p:cNvPr id="179" name="Rounded Rectangle 178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1699477" y="3223260"/>
              <a:ext cx="867511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1699477" y="7790290"/>
            <a:ext cx="1348522" cy="162433"/>
            <a:chOff x="1699477" y="3223260"/>
            <a:chExt cx="1348522" cy="162433"/>
          </a:xfrm>
        </p:grpSpPr>
        <p:sp>
          <p:nvSpPr>
            <p:cNvPr id="182" name="Rounded Rectangle 181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E4FD7CF-1382-634E-9E00-941C18DC73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0"/>
          <a:stretch/>
        </p:blipFill>
        <p:spPr>
          <a:xfrm>
            <a:off x="778185" y="8369285"/>
            <a:ext cx="1842584" cy="18507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890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231</Words>
  <Application>Microsoft Office PowerPoint</Application>
  <PresentationFormat>Personalizado</PresentationFormat>
  <Paragraphs>53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</vt:lpstr>
      <vt:lpstr>Office Theme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PC</cp:lastModifiedBy>
  <cp:revision>47</cp:revision>
  <dcterms:created xsi:type="dcterms:W3CDTF">2017-02-16T03:54:32Z</dcterms:created>
  <dcterms:modified xsi:type="dcterms:W3CDTF">2019-02-04T18:41:10Z</dcterms:modified>
</cp:coreProperties>
</file>