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33CCCC"/>
    <a:srgbClr val="B1DAE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83CD1-DE2F-7148-B944-D98E81788C26}" v="18" dt="2018-10-12T12:26:52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8" autoAdjust="0"/>
    <p:restoredTop sz="95324" autoAdjust="0"/>
  </p:normalViewPr>
  <p:slideViewPr>
    <p:cSldViewPr snapToGrid="0">
      <p:cViewPr>
        <p:scale>
          <a:sx n="75" d="100"/>
          <a:sy n="75" d="100"/>
        </p:scale>
        <p:origin x="1896" y="-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3F83CD1-DE2F-7148-B944-D98E81788C26}"/>
    <pc:docChg chg="undo custSel modSld">
      <pc:chgData name="Axel Maille" userId="065ad68c099279a8" providerId="LiveId" clId="{03F83CD1-DE2F-7148-B944-D98E81788C26}" dt="2018-10-12T12:27:00.443" v="263" actId="478"/>
      <pc:docMkLst>
        <pc:docMk/>
      </pc:docMkLst>
      <pc:sldChg chg="addSp delSp modSp">
        <pc:chgData name="Axel Maille" userId="065ad68c099279a8" providerId="LiveId" clId="{03F83CD1-DE2F-7148-B944-D98E81788C26}" dt="2018-10-12T12:27:00.443" v="263" actId="478"/>
        <pc:sldMkLst>
          <pc:docMk/>
          <pc:sldMk cId="3889010418" sldId="259"/>
        </pc:sldMkLst>
        <pc:spChg chg="add del mod">
          <ac:chgData name="Axel Maille" userId="065ad68c099279a8" providerId="LiveId" clId="{03F83CD1-DE2F-7148-B944-D98E81788C26}" dt="2018-10-12T12:27:00.443" v="263" actId="478"/>
          <ac:spMkLst>
            <pc:docMk/>
            <pc:sldMk cId="3889010418" sldId="259"/>
            <ac:spMk id="2" creationId="{2DD2D2E0-F6FC-BB46-94DD-3590A2E524E9}"/>
          </ac:spMkLst>
        </pc:spChg>
        <pc:spChg chg="add 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70" creationId="{C6B31258-12AF-D244-B73F-01ABF984DE97}"/>
          </ac:spMkLst>
        </pc:spChg>
        <pc:spChg chg="add mod">
          <ac:chgData name="Axel Maille" userId="065ad68c099279a8" providerId="LiveId" clId="{03F83CD1-DE2F-7148-B944-D98E81788C26}" dt="2018-10-12T12:24:20.076" v="160"/>
          <ac:spMkLst>
            <pc:docMk/>
            <pc:sldMk cId="3889010418" sldId="259"/>
            <ac:spMk id="71" creationId="{03006E64-AD5F-D946-90DE-C1FCF39F6113}"/>
          </ac:spMkLst>
        </pc:spChg>
        <pc:spChg chg="add mod">
          <ac:chgData name="Axel Maille" userId="065ad68c099279a8" providerId="LiveId" clId="{03F83CD1-DE2F-7148-B944-D98E81788C26}" dt="2018-10-12T12:25:19.992" v="171" actId="6549"/>
          <ac:spMkLst>
            <pc:docMk/>
            <pc:sldMk cId="3889010418" sldId="259"/>
            <ac:spMk id="72" creationId="{DA989136-4F7F-2644-8241-AD0F6BA83FDB}"/>
          </ac:spMkLst>
        </pc:spChg>
        <pc:spChg chg="add del mod">
          <ac:chgData name="Axel Maille" userId="065ad68c099279a8" providerId="LiveId" clId="{03F83CD1-DE2F-7148-B944-D98E81788C26}" dt="2018-10-12T12:26:57.777" v="262" actId="478"/>
          <ac:spMkLst>
            <pc:docMk/>
            <pc:sldMk cId="3889010418" sldId="259"/>
            <ac:spMk id="74" creationId="{DA255AA9-717D-DA4B-98AF-B12E3EEA0A79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3.227" v="156" actId="6549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2.590" v="165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6.678" v="157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4.198" v="167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7.855" v="158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6.002" v="169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8.978" v="159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8.113" v="170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12.229" v="49" actId="207"/>
          <ac:spMkLst>
            <pc:docMk/>
            <pc:sldMk cId="3889010418" sldId="259"/>
            <ac:spMk id="104" creationId="{00000000-0000-0000-0000-000000000000}"/>
          </ac:spMkLst>
        </pc:spChg>
        <pc:spChg chg="del">
          <ac:chgData name="Axel Maille" userId="065ad68c099279a8" providerId="LiveId" clId="{03F83CD1-DE2F-7148-B944-D98E81788C26}" dt="2018-10-12T12:22:20.464" v="42" actId="478"/>
          <ac:spMkLst>
            <pc:docMk/>
            <pc:sldMk cId="3889010418" sldId="259"/>
            <ac:spMk id="105" creationId="{00000000-0000-0000-0000-000000000000}"/>
          </ac:spMkLst>
        </pc:spChg>
        <pc:spChg chg="del">
          <ac:chgData name="Axel Maille" userId="065ad68c099279a8" providerId="LiveId" clId="{03F83CD1-DE2F-7148-B944-D98E81788C26}" dt="2018-10-12T12:22:20.464" v="42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00.728" v="162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03.180" v="163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37.866" v="257" actId="20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3.142" v="13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4.448" v="193" actId="20577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0.736" v="187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7.835" v="202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6.248" v="14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1.153" v="20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4.237" v="217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7.240" v="224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9.960" v="153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00.682" v="231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05.801" v="238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12.429" v="248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16.286" v="256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86" creationId="{00000000-0000-0000-0000-000000000000}"/>
          </ac:spMkLst>
        </pc:spChg>
        <pc:cxnChg chg="del">
          <ac:chgData name="Axel Maille" userId="065ad68c099279a8" providerId="LiveId" clId="{03F83CD1-DE2F-7148-B944-D98E81788C26}" dt="2018-10-12T12:22:20.464" v="42" actId="478"/>
          <ac:cxnSpMkLst>
            <pc:docMk/>
            <pc:sldMk cId="3889010418" sldId="259"/>
            <ac:cxnSpMk id="200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Box 185"/>
          <p:cNvSpPr txBox="1"/>
          <p:nvPr/>
        </p:nvSpPr>
        <p:spPr>
          <a:xfrm>
            <a:off x="2228757" y="4508"/>
            <a:ext cx="54040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err="1">
                <a:solidFill>
                  <a:srgbClr val="333F50"/>
                </a:solidFill>
                <a:cs typeface="Lato Black" panose="020F0A02020204030203" pitchFamily="34" charset="0"/>
              </a:rPr>
              <a:t>Louna</a:t>
            </a:r>
            <a:r>
              <a:rPr lang="en-GB" sz="8000" dirty="0">
                <a:solidFill>
                  <a:srgbClr val="333F50"/>
                </a:solidFill>
                <a:cs typeface="Lato Black" panose="020F0A02020204030203" pitchFamily="34" charset="0"/>
              </a:rPr>
              <a:t> DEVIS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124970" y="2875189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EXPERIENCIA LABORAL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75832" y="341089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0915" y="341089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93094" y="3672501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75832" y="47557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0915" y="4755766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93094" y="5017376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75832" y="61006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0915" y="610064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93094" y="6362251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75832" y="744551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0915" y="7445517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93094" y="7707127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875517" y="1436785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PERFIL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403045" y="1772003"/>
            <a:ext cx="38415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927455" y="8580392"/>
            <a:ext cx="111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ESTUDIOS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9006143"/>
            <a:ext cx="204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it-IT" sz="1000" dirty="0">
                <a:solidFill>
                  <a:srgbClr val="333F50"/>
                </a:solidFill>
                <a:cs typeface="Lato" panose="020F0502020204030203" pitchFamily="34" charset="0"/>
              </a:rPr>
              <a:t>Morbi tristique sapien nec nulla </a:t>
            </a:r>
            <a:r>
              <a:rPr lang="it-IT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rutrum.</a:t>
            </a:r>
            <a:endParaRPr lang="fr-FR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764" y="900614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765697"/>
            <a:ext cx="204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rgbClr val="333F50"/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it-IT" sz="1000" dirty="0">
                <a:solidFill>
                  <a:srgbClr val="333F50"/>
                </a:solidFill>
                <a:cs typeface="Lato" panose="020F0502020204030203" pitchFamily="34" charset="0"/>
              </a:rPr>
              <a:t>Morbi tristique sapien nec nulla rutrum.</a:t>
            </a:r>
            <a:endParaRPr lang="fr-FR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8764" y="976569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96383" y="1392827"/>
            <a:ext cx="1215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CONTACTO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76999" y="1768411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Teléfono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000 111 333</a:t>
            </a:r>
            <a:endParaRPr lang="en-GB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Móvil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000 222 444</a:t>
            </a:r>
            <a:endParaRPr lang="en-GB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PH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Dirección</a:t>
            </a:r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</a:t>
            </a:r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Street Name, Madrid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Email: name@mail.com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54901" y="286026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HABILIDADES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41049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Profesionales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371058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02496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3393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6537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13213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4322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57465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0609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50633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680642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Creativo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1208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43518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77537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Innovador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1415727" y="377843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1415727" y="3778432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1415727" y="408656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415727" y="4086562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415727" y="439469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415727" y="4394692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415727" y="4702821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415727" y="4702821"/>
            <a:ext cx="110774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1415727" y="545483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1415727" y="5454833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415727" y="576296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1415727" y="5762963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1415727" y="607109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415727" y="6071093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415727" y="686980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415727" y="6869805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415727" y="717793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415727" y="7177935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415727" y="748606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1415727" y="7486065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1415727" y="7794194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415727" y="7794194"/>
            <a:ext cx="110774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-975" y="1275443"/>
            <a:ext cx="7562850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-975" y="2741386"/>
            <a:ext cx="7562850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3220433" y="1275443"/>
            <a:ext cx="0" cy="1465943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3220433" y="2733540"/>
            <a:ext cx="0" cy="7955098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-975" y="8423199"/>
            <a:ext cx="3221408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98">
            <a:extLst>
              <a:ext uri="{FF2B5EF4-FFF2-40B4-BE49-F238E27FC236}">
                <a16:creationId xmlns:a16="http://schemas.microsoft.com/office/drawing/2014/main" xmlns="" id="{C6B31258-12AF-D244-B73F-01ABF984DE97}"/>
              </a:ext>
            </a:extLst>
          </p:cNvPr>
          <p:cNvSpPr txBox="1"/>
          <p:nvPr/>
        </p:nvSpPr>
        <p:spPr>
          <a:xfrm>
            <a:off x="3573366" y="872431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71" name="TextBox 99">
            <a:extLst>
              <a:ext uri="{FF2B5EF4-FFF2-40B4-BE49-F238E27FC236}">
                <a16:creationId xmlns:a16="http://schemas.microsoft.com/office/drawing/2014/main" xmlns="" id="{03006E64-AD5F-D946-90DE-C1FCF39F6113}"/>
              </a:ext>
            </a:extLst>
          </p:cNvPr>
          <p:cNvSpPr txBox="1"/>
          <p:nvPr/>
        </p:nvSpPr>
        <p:spPr>
          <a:xfrm>
            <a:off x="4508449" y="872431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72" name="Oval 100">
            <a:extLst>
              <a:ext uri="{FF2B5EF4-FFF2-40B4-BE49-F238E27FC236}">
                <a16:creationId xmlns:a16="http://schemas.microsoft.com/office/drawing/2014/main" xmlns="" id="{DA989136-4F7F-2644-8241-AD0F6BA83FDB}"/>
              </a:ext>
            </a:extLst>
          </p:cNvPr>
          <p:cNvSpPr/>
          <p:nvPr/>
        </p:nvSpPr>
        <p:spPr>
          <a:xfrm>
            <a:off x="3590628" y="8985925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276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37</cp:revision>
  <dcterms:created xsi:type="dcterms:W3CDTF">2017-02-16T03:54:32Z</dcterms:created>
  <dcterms:modified xsi:type="dcterms:W3CDTF">2019-01-30T14:57:22Z</dcterms:modified>
</cp:coreProperties>
</file>