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22336B"/>
    <a:srgbClr val="1A2555"/>
    <a:srgbClr val="0CF4B4"/>
    <a:srgbClr val="33CCCC"/>
    <a:srgbClr val="F0B5A0"/>
    <a:srgbClr val="82CDD2"/>
    <a:srgbClr val="88D1D7"/>
    <a:srgbClr val="B1DAE0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46E1F-2950-5943-80EB-ABA74C3F813F}" v="9" dt="2018-10-12T12:11:04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5324" autoAdjust="0"/>
  </p:normalViewPr>
  <p:slideViewPr>
    <p:cSldViewPr snapToGrid="0">
      <p:cViewPr>
        <p:scale>
          <a:sx n="95" d="100"/>
          <a:sy n="95" d="100"/>
        </p:scale>
        <p:origin x="1374" y="-3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7CB46E1F-2950-5943-80EB-ABA74C3F813F}"/>
    <pc:docChg chg="custSel modSld">
      <pc:chgData name="Axel Maille" userId="065ad68c099279a8" providerId="LiveId" clId="{7CB46E1F-2950-5943-80EB-ABA74C3F813F}" dt="2018-10-12T12:12:29.314" v="254" actId="6549"/>
      <pc:docMkLst>
        <pc:docMk/>
      </pc:docMkLst>
      <pc:sldChg chg="delSp modSp">
        <pc:chgData name="Axel Maille" userId="065ad68c099279a8" providerId="LiveId" clId="{7CB46E1F-2950-5943-80EB-ABA74C3F813F}" dt="2018-10-12T12:12:29.314" v="254" actId="6549"/>
        <pc:sldMkLst>
          <pc:docMk/>
          <pc:sldMk cId="1925596453" sldId="258"/>
        </pc:sldMkLst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43.760" v="105"/>
          <ac:spMkLst>
            <pc:docMk/>
            <pc:sldMk cId="1925596453" sldId="258"/>
            <ac:spMk id="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7.133" v="252" actId="6549"/>
          <ac:spMkLst>
            <pc:docMk/>
            <pc:sldMk cId="1925596453" sldId="258"/>
            <ac:spMk id="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2.276" v="219"/>
          <ac:spMkLst>
            <pc:docMk/>
            <pc:sldMk cId="1925596453" sldId="258"/>
            <ac:spMk id="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5.997" v="251" actId="6549"/>
          <ac:spMkLst>
            <pc:docMk/>
            <pc:sldMk cId="1925596453" sldId="258"/>
            <ac:spMk id="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4.074" v="220"/>
          <ac:spMkLst>
            <pc:docMk/>
            <pc:sldMk cId="1925596453" sldId="258"/>
            <ac:spMk id="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4.614" v="250" actId="6549"/>
          <ac:spMkLst>
            <pc:docMk/>
            <pc:sldMk cId="1925596453" sldId="258"/>
            <ac:spMk id="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5.633" v="221"/>
          <ac:spMkLst>
            <pc:docMk/>
            <pc:sldMk cId="1925596453" sldId="258"/>
            <ac:spMk id="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2:29.314" v="254" actId="6549"/>
          <ac:spMkLst>
            <pc:docMk/>
            <pc:sldMk cId="1925596453" sldId="258"/>
            <ac:spMk id="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57.017" v="222"/>
          <ac:spMkLst>
            <pc:docMk/>
            <pc:sldMk cId="1925596453" sldId="258"/>
            <ac:spMk id="31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2" creationId="{00000000-0000-0000-0000-000000000000}"/>
          </ac:spMkLst>
        </pc:spChg>
        <pc:spChg chg="del">
          <ac:chgData name="Axel Maille" userId="065ad68c099279a8" providerId="LiveId" clId="{7CB46E1F-2950-5943-80EB-ABA74C3F813F}" dt="2018-10-12T12:09:15.081" v="101" actId="478"/>
          <ac:spMkLst>
            <pc:docMk/>
            <pc:sldMk cId="1925596453" sldId="258"/>
            <ac:spMk id="3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8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9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1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2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3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2.911" v="223"/>
          <ac:spMkLst>
            <pc:docMk/>
            <pc:sldMk cId="1925596453" sldId="258"/>
            <ac:spMk id="14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4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04.335" v="224"/>
          <ac:spMkLst>
            <pc:docMk/>
            <pc:sldMk cId="1925596453" sldId="258"/>
            <ac:spMk id="14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5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6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17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1:32.326" v="246" actId="20577"/>
          <ac:spMkLst>
            <pc:docMk/>
            <pc:sldMk cId="1925596453" sldId="258"/>
            <ac:spMk id="18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1.881" v="121" actId="20577"/>
          <ac:spMkLst>
            <pc:docMk/>
            <pc:sldMk cId="1925596453" sldId="258"/>
            <ac:spMk id="20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30.794" v="102" actId="2711"/>
          <ac:spMkLst>
            <pc:docMk/>
            <pc:sldMk cId="1925596453" sldId="258"/>
            <ac:spMk id="20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08.159" v="148" actId="20577"/>
          <ac:spMkLst>
            <pc:docMk/>
            <pc:sldMk cId="1925596453" sldId="258"/>
            <ac:spMk id="20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2.986" v="157" actId="20577"/>
          <ac:spMkLst>
            <pc:docMk/>
            <pc:sldMk cId="1925596453" sldId="258"/>
            <ac:spMk id="207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17.317" v="166" actId="20577"/>
          <ac:spMkLst>
            <pc:docMk/>
            <pc:sldMk cId="1925596453" sldId="258"/>
            <ac:spMk id="208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5.109" v="128" actId="20577"/>
          <ac:spMkLst>
            <pc:docMk/>
            <pc:sldMk cId="1925596453" sldId="258"/>
            <ac:spMk id="209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0.872" v="173" actId="20577"/>
          <ac:spMkLst>
            <pc:docMk/>
            <pc:sldMk cId="1925596453" sldId="258"/>
            <ac:spMk id="210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3.662" v="181" actId="20577"/>
          <ac:spMkLst>
            <pc:docMk/>
            <pc:sldMk cId="1925596453" sldId="258"/>
            <ac:spMk id="211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26.733" v="188" actId="20577"/>
          <ac:spMkLst>
            <pc:docMk/>
            <pc:sldMk cId="1925596453" sldId="258"/>
            <ac:spMk id="212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09:58.872" v="140" actId="20577"/>
          <ac:spMkLst>
            <pc:docMk/>
            <pc:sldMk cId="1925596453" sldId="258"/>
            <ac:spMk id="213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0.097" v="195" actId="20577"/>
          <ac:spMkLst>
            <pc:docMk/>
            <pc:sldMk cId="1925596453" sldId="258"/>
            <ac:spMk id="214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3.056" v="202" actId="20577"/>
          <ac:spMkLst>
            <pc:docMk/>
            <pc:sldMk cId="1925596453" sldId="258"/>
            <ac:spMk id="215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37.746" v="210" actId="20577"/>
          <ac:spMkLst>
            <pc:docMk/>
            <pc:sldMk cId="1925596453" sldId="258"/>
            <ac:spMk id="216" creationId="{00000000-0000-0000-0000-000000000000}"/>
          </ac:spMkLst>
        </pc:spChg>
        <pc:spChg chg="mod">
          <ac:chgData name="Axel Maille" userId="065ad68c099279a8" providerId="LiveId" clId="{7CB46E1F-2950-5943-80EB-ABA74C3F813F}" dt="2018-10-12T12:10:43.147" v="218" actId="20577"/>
          <ac:spMkLst>
            <pc:docMk/>
            <pc:sldMk cId="1925596453" sldId="258"/>
            <ac:spMk id="217" creationId="{00000000-0000-0000-0000-000000000000}"/>
          </ac:spMkLst>
        </pc:spChg>
        <pc:cxnChg chg="mod">
          <ac:chgData name="Axel Maille" userId="065ad68c099279a8" providerId="LiveId" clId="{7CB46E1F-2950-5943-80EB-ABA74C3F813F}" dt="2018-10-12T12:09:00.542" v="98" actId="14100"/>
          <ac:cxnSpMkLst>
            <pc:docMk/>
            <pc:sldMk cId="1925596453" sldId="258"/>
            <ac:cxnSpMk id="47" creationId="{00000000-0000-0000-0000-000000000000}"/>
          </ac:cxnSpMkLst>
        </pc:cxnChg>
        <pc:cxnChg chg="del">
          <ac:chgData name="Axel Maille" userId="065ad68c099279a8" providerId="LiveId" clId="{7CB46E1F-2950-5943-80EB-ABA74C3F813F}" dt="2018-10-12T12:09:15.081" v="101" actId="478"/>
          <ac:cxnSpMkLst>
            <pc:docMk/>
            <pc:sldMk cId="1925596453" sldId="258"/>
            <ac:cxnSpMk id="184" creationId="{00000000-0000-0000-0000-000000000000}"/>
          </ac:cxnSpMkLst>
        </pc:cxnChg>
        <pc:cxnChg chg="mod">
          <ac:chgData name="Axel Maille" userId="065ad68c099279a8" providerId="LiveId" clId="{7CB46E1F-2950-5943-80EB-ABA74C3F813F}" dt="2018-10-12T12:09:07.803" v="100" actId="14100"/>
          <ac:cxnSpMkLst>
            <pc:docMk/>
            <pc:sldMk cId="1925596453" sldId="258"/>
            <ac:cxnSpMk id="187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14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2" b="44683"/>
          <a:stretch/>
        </p:blipFill>
        <p:spPr>
          <a:xfrm>
            <a:off x="0" y="0"/>
            <a:ext cx="7562849" cy="18279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0"/>
            <a:ext cx="7562850" cy="1827972"/>
          </a:xfrm>
          <a:prstGeom prst="rect">
            <a:avLst/>
          </a:prstGeom>
          <a:solidFill>
            <a:srgbClr val="333F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0" y="1827972"/>
            <a:ext cx="7562850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96544" y="2085166"/>
            <a:ext cx="1572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Experiencia</a:t>
            </a:r>
            <a:r>
              <a:rPr lang="en-GB" sz="1400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laboral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858" y="246894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54941" y="246894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637120" y="273055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19858" y="381382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4941" y="3813821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637120" y="4075431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19858" y="515869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54941" y="5158696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37120" y="5420306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19858" y="650357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54941" y="6503572"/>
            <a:ext cx="256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637120" y="6765182"/>
            <a:ext cx="846386" cy="8463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333F50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3572" y="3503935"/>
            <a:ext cx="564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Perfil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3572" y="3769705"/>
            <a:ext cx="2906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96544" y="7817119"/>
            <a:ext cx="798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Estudios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350501" y="8162227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19858" y="816222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350501" y="8851441"/>
            <a:ext cx="276877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9858" y="8851441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443572" y="2085166"/>
            <a:ext cx="842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Contacto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806797" y="2985157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Madrid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443572" y="5157046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H</a:t>
            </a:r>
            <a:r>
              <a:rPr lang="en-GB" sz="1400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cs typeface="Lato" panose="020F0502020204030203" pitchFamily="34" charset="0"/>
              </a:rPr>
              <a:t>abilidades</a:t>
            </a:r>
            <a:endParaRPr lang="en-GB" sz="1400" dirty="0">
              <a:solidFill>
                <a:schemeClr val="accent4">
                  <a:lumMod val="20000"/>
                  <a:lumOff val="8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43572" y="5502146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43572" y="5802228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43572" y="6116612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43572" y="64309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43572" y="67453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43572" y="722377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43572" y="752386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43572" y="783824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43572" y="81526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43572" y="8592289"/>
            <a:ext cx="27276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smtClean="0">
                <a:solidFill>
                  <a:schemeClr val="bg1"/>
                </a:solidFill>
                <a:cs typeface="Lato" panose="020F0502020204030203" pitchFamily="34" charset="0"/>
              </a:rPr>
              <a:t>Personalidad</a:t>
            </a:r>
            <a:endParaRPr lang="en-GB" sz="105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43572" y="889237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43572" y="920675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43572" y="95211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43572" y="983973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85" y="3039273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34" y="2491373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0" y="2854386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84" y="2657911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806797" y="241278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06797" y="2603572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06797" y="2794364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1716009" y="586153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84" name="Oval 8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716009" y="6178025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Oval 9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Oval 9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716009" y="6483151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99" name="Oval 9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716009" y="6795639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Oval 120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1716009" y="7586045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3" name="Oval 12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Oval 12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5" name="Oval 12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6" name="Oval 125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7" name="Oval 12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1716009" y="7902536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29" name="Oval 128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0" name="Oval 129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716009" y="8207662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43" name="Oval 142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Oval 150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Oval 151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716009" y="8978897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54" name="Oval 153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Oval 154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16009" y="9295388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0" name="Oval 159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Oval 160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Oval 161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Oval 162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Oval 163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1716009" y="9600514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66" name="Oval 165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Oval 166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Oval 167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Oval 168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0" name="Oval 169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716009" y="9913002"/>
            <a:ext cx="1276102" cy="186915"/>
            <a:chOff x="5790622" y="4729890"/>
            <a:chExt cx="939085" cy="137551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172" name="Oval 171"/>
            <p:cNvSpPr/>
            <p:nvPr/>
          </p:nvSpPr>
          <p:spPr>
            <a:xfrm>
              <a:off x="5790622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Oval 172"/>
            <p:cNvSpPr/>
            <p:nvPr/>
          </p:nvSpPr>
          <p:spPr>
            <a:xfrm>
              <a:off x="5991006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Oval 173"/>
            <p:cNvSpPr/>
            <p:nvPr/>
          </p:nvSpPr>
          <p:spPr>
            <a:xfrm>
              <a:off x="6191389" y="4729890"/>
              <a:ext cx="137551" cy="137551"/>
            </a:xfrm>
            <a:prstGeom prst="ellipse">
              <a:avLst/>
            </a:prstGeom>
            <a:grp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Oval 174"/>
            <p:cNvSpPr/>
            <p:nvPr/>
          </p:nvSpPr>
          <p:spPr>
            <a:xfrm>
              <a:off x="6391773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Oval 175"/>
            <p:cNvSpPr/>
            <p:nvPr/>
          </p:nvSpPr>
          <p:spPr>
            <a:xfrm>
              <a:off x="6592156" y="4729890"/>
              <a:ext cx="137551" cy="137551"/>
            </a:xfrm>
            <a:prstGeom prst="ellipse">
              <a:avLst/>
            </a:prstGeom>
            <a:noFill/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1" name="Straight Connector 180"/>
          <p:cNvCxnSpPr/>
          <p:nvPr/>
        </p:nvCxnSpPr>
        <p:spPr>
          <a:xfrm>
            <a:off x="1421567" y="2254443"/>
            <a:ext cx="18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5271086" y="2254443"/>
            <a:ext cx="1728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4546641" y="7988592"/>
            <a:ext cx="24552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319644" y="165577"/>
            <a:ext cx="67040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>
                <a:solidFill>
                  <a:schemeClr val="accent4">
                    <a:lumMod val="20000"/>
                    <a:lumOff val="80000"/>
                  </a:schemeClr>
                </a:solidFill>
                <a:cs typeface="Lato Black" panose="020F0A02020204030203" pitchFamily="34" charset="0"/>
              </a:rPr>
              <a:t>Hakim LEFVRE</a:t>
            </a:r>
          </a:p>
        </p:txBody>
      </p: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565363" y="5308824"/>
            <a:ext cx="1695868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>
            <a:cxnSpLocks/>
          </p:cNvCxnSpPr>
          <p:nvPr/>
        </p:nvCxnSpPr>
        <p:spPr>
          <a:xfrm>
            <a:off x="1135407" y="3657823"/>
            <a:ext cx="21384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5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253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28</cp:revision>
  <dcterms:created xsi:type="dcterms:W3CDTF">2017-02-16T03:54:32Z</dcterms:created>
  <dcterms:modified xsi:type="dcterms:W3CDTF">2019-01-30T17:15:18Z</dcterms:modified>
</cp:coreProperties>
</file>