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/>
    <p:restoredTop sz="94586"/>
  </p:normalViewPr>
  <p:slideViewPr>
    <p:cSldViewPr snapToGrid="0" snapToObjects="1">
      <p:cViewPr>
        <p:scale>
          <a:sx n="90" d="100"/>
          <a:sy n="90" d="100"/>
        </p:scale>
        <p:origin x="1458" y="-24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C4-FD99-7348-9F6A-31EDFD14366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9A96-AF8B-D74D-8D04-ECE1BA7CEDE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890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C4-FD99-7348-9F6A-31EDFD14366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9A96-AF8B-D74D-8D04-ECE1BA7CEDE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239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C4-FD99-7348-9F6A-31EDFD14366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9A96-AF8B-D74D-8D04-ECE1BA7CEDE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40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C4-FD99-7348-9F6A-31EDFD14366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9A96-AF8B-D74D-8D04-ECE1BA7CEDE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976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C4-FD99-7348-9F6A-31EDFD14366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9A96-AF8B-D74D-8D04-ECE1BA7CEDE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0018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C4-FD99-7348-9F6A-31EDFD14366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9A96-AF8B-D74D-8D04-ECE1BA7CEDE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592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C4-FD99-7348-9F6A-31EDFD14366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9A96-AF8B-D74D-8D04-ECE1BA7CEDE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035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C4-FD99-7348-9F6A-31EDFD14366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9A96-AF8B-D74D-8D04-ECE1BA7CEDE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0493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C4-FD99-7348-9F6A-31EDFD14366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9A96-AF8B-D74D-8D04-ECE1BA7CEDE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5174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C4-FD99-7348-9F6A-31EDFD14366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9A96-AF8B-D74D-8D04-ECE1BA7CEDE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540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C4-FD99-7348-9F6A-31EDFD14366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9A96-AF8B-D74D-8D04-ECE1BA7CEDE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7388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F69C4-FD99-7348-9F6A-31EDFD14366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C9A96-AF8B-D74D-8D04-ECE1BA7CEDE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1619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782501" cy="21065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3335831"/>
            <a:ext cx="1776879" cy="657016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2323442" y="934109"/>
            <a:ext cx="26006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/>
                <a:cs typeface="Avenir Book"/>
              </a:rPr>
              <a:t>EXPERIENCIA </a:t>
            </a:r>
            <a:r>
              <a:rPr lang="fr-FR" sz="1600" dirty="0">
                <a:latin typeface="Avenir Book"/>
                <a:cs typeface="Avenir Book"/>
              </a:rPr>
              <a:t>LABORAL </a:t>
            </a:r>
          </a:p>
          <a:p>
            <a:r>
              <a:rPr lang="fr-FR" sz="1600" dirty="0" smtClean="0">
                <a:latin typeface="Avenir Book"/>
                <a:cs typeface="Avenir Book"/>
              </a:rPr>
              <a:t>  </a:t>
            </a:r>
            <a:endParaRPr lang="fr-FR" sz="1600" dirty="0">
              <a:latin typeface="Avenir Book"/>
              <a:cs typeface="Avenir Book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242468" y="1702494"/>
            <a:ext cx="925328" cy="276999"/>
          </a:xfrm>
          <a:prstGeom prst="rect">
            <a:avLst/>
          </a:prstGeom>
          <a:noFill/>
          <a:ln w="3175"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8CC952"/>
                </a:solidFill>
              </a:rPr>
              <a:t>2003 - 2005</a:t>
            </a:r>
            <a:endParaRPr lang="fr-FR" sz="1200" dirty="0">
              <a:solidFill>
                <a:srgbClr val="8CC952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242468" y="2760999"/>
            <a:ext cx="925328" cy="276999"/>
          </a:xfrm>
          <a:prstGeom prst="rect">
            <a:avLst/>
          </a:prstGeom>
          <a:noFill/>
          <a:ln w="3175"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8CC952"/>
                </a:solidFill>
              </a:rPr>
              <a:t>2003 - 2005</a:t>
            </a:r>
            <a:endParaRPr lang="fr-FR" sz="1200" dirty="0">
              <a:solidFill>
                <a:srgbClr val="8CC952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242468" y="3889832"/>
            <a:ext cx="925328" cy="276999"/>
          </a:xfrm>
          <a:prstGeom prst="rect">
            <a:avLst/>
          </a:prstGeom>
          <a:noFill/>
          <a:ln w="3175"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8CC952"/>
                </a:solidFill>
              </a:rPr>
              <a:t>2003 - 2005</a:t>
            </a:r>
            <a:endParaRPr lang="fr-FR" sz="1200" dirty="0">
              <a:solidFill>
                <a:srgbClr val="8CC952"/>
              </a:solidFill>
            </a:endParaRPr>
          </a:p>
        </p:txBody>
      </p:sp>
      <p:cxnSp>
        <p:nvCxnSpPr>
          <p:cNvPr id="13" name="Connecteur droit 12"/>
          <p:cNvCxnSpPr/>
          <p:nvPr/>
        </p:nvCxnSpPr>
        <p:spPr>
          <a:xfrm>
            <a:off x="1749939" y="4010554"/>
            <a:ext cx="492529" cy="0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1749939" y="2903857"/>
            <a:ext cx="492529" cy="0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1759919" y="1874682"/>
            <a:ext cx="492529" cy="0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1782501" y="1223415"/>
            <a:ext cx="5091169" cy="0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850953"/>
              </p:ext>
            </p:extLst>
          </p:nvPr>
        </p:nvGraphicFramePr>
        <p:xfrm>
          <a:off x="3320236" y="1397772"/>
          <a:ext cx="3352720" cy="32804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52720"/>
              </a:tblGrid>
              <a:tr h="1105370">
                <a:tc>
                  <a:txBody>
                    <a:bodyPr/>
                    <a:lstStyle/>
                    <a:p>
                      <a:pPr algn="l"/>
                      <a:r>
                        <a:rPr lang="en-US" sz="1200" b="1" kern="1200" dirty="0" smtClean="0">
                          <a:solidFill>
                            <a:srgbClr val="8CC952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EMPRESA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PUESTO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087541">
                <a:tc>
                  <a:txBody>
                    <a:bodyPr/>
                    <a:lstStyle/>
                    <a:p>
                      <a:pPr algn="l"/>
                      <a:r>
                        <a:rPr lang="en-US" sz="1200" b="1" kern="1200" dirty="0" smtClean="0">
                          <a:solidFill>
                            <a:srgbClr val="8CC952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PUESTO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087541">
                <a:tc>
                  <a:txBody>
                    <a:bodyPr/>
                    <a:lstStyle/>
                    <a:p>
                      <a:pPr algn="l"/>
                      <a:r>
                        <a:rPr lang="en-US" sz="1200" b="1" kern="1200" dirty="0" smtClean="0">
                          <a:solidFill>
                            <a:srgbClr val="8CC952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PUESTO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ZoneTexte 17"/>
          <p:cNvSpPr txBox="1"/>
          <p:nvPr/>
        </p:nvSpPr>
        <p:spPr>
          <a:xfrm rot="16200000">
            <a:off x="-1505895" y="6290961"/>
            <a:ext cx="4859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  <a:latin typeface="Calibri"/>
                <a:cs typeface="Calibri"/>
              </a:rPr>
              <a:t>TÍTULO DEL PUESTO</a:t>
            </a:r>
            <a:endParaRPr lang="fr-FR" sz="28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736809"/>
              </p:ext>
            </p:extLst>
          </p:nvPr>
        </p:nvGraphicFramePr>
        <p:xfrm>
          <a:off x="3388089" y="5307641"/>
          <a:ext cx="3352720" cy="21929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52720"/>
              </a:tblGrid>
              <a:tr h="1105370">
                <a:tc>
                  <a:txBody>
                    <a:bodyPr/>
                    <a:lstStyle/>
                    <a:p>
                      <a:pPr algn="l"/>
                      <a:r>
                        <a:rPr lang="en-US" sz="1200" b="1" kern="1200" dirty="0" smtClean="0">
                          <a:solidFill>
                            <a:srgbClr val="8CC952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CENTRO EDUCATIVO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TÍTULO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. </a:t>
                      </a:r>
                      <a:r>
                        <a:rPr lang="it-IT" sz="1100" dirty="0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Morbi tristique sapien nec nulla rutrum.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rgbClr val="7F7F7F"/>
                        </a:solidFill>
                        <a:effectLst/>
                        <a:latin typeface="Avenir Book"/>
                        <a:ea typeface="Cambria"/>
                        <a:cs typeface="Avenir Book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1087541">
                <a:tc>
                  <a:txBody>
                    <a:bodyPr/>
                    <a:lstStyle/>
                    <a:p>
                      <a:pPr algn="l"/>
                      <a:r>
                        <a:rPr lang="en-US" sz="1200" b="1" kern="1200" dirty="0" smtClean="0">
                          <a:solidFill>
                            <a:srgbClr val="8CC952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CENTRO EDUCATIVO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TÍTULO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. </a:t>
                      </a:r>
                      <a:r>
                        <a:rPr lang="it-IT" sz="1100" dirty="0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Morbi tristique sapien nec nulla rutrum.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1" name="ZoneTexte 20"/>
          <p:cNvSpPr txBox="1"/>
          <p:nvPr/>
        </p:nvSpPr>
        <p:spPr>
          <a:xfrm>
            <a:off x="2252448" y="4714244"/>
            <a:ext cx="12314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/>
                <a:cs typeface="Avenir Book"/>
              </a:rPr>
              <a:t>ESTUDIOS</a:t>
            </a:r>
            <a:endParaRPr lang="fr-FR" sz="1600" dirty="0">
              <a:latin typeface="Avenir Book"/>
              <a:cs typeface="Avenir Book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252448" y="5587134"/>
            <a:ext cx="925328" cy="276999"/>
          </a:xfrm>
          <a:prstGeom prst="rect">
            <a:avLst/>
          </a:prstGeom>
          <a:noFill/>
          <a:ln w="3175"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8CC952"/>
                </a:solidFill>
              </a:rPr>
              <a:t>2003 - 2005</a:t>
            </a:r>
            <a:endParaRPr lang="fr-FR" sz="1200" dirty="0">
              <a:solidFill>
                <a:srgbClr val="8CC952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252448" y="6645639"/>
            <a:ext cx="925328" cy="276999"/>
          </a:xfrm>
          <a:prstGeom prst="rect">
            <a:avLst/>
          </a:prstGeom>
          <a:noFill/>
          <a:ln w="3175"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8CC952"/>
                </a:solidFill>
              </a:rPr>
              <a:t>2003 - 2005</a:t>
            </a:r>
            <a:endParaRPr lang="fr-FR" sz="1200" dirty="0">
              <a:solidFill>
                <a:srgbClr val="8CC952"/>
              </a:solidFill>
            </a:endParaRPr>
          </a:p>
        </p:txBody>
      </p:sp>
      <p:cxnSp>
        <p:nvCxnSpPr>
          <p:cNvPr id="24" name="Connecteur droit 23"/>
          <p:cNvCxnSpPr/>
          <p:nvPr/>
        </p:nvCxnSpPr>
        <p:spPr>
          <a:xfrm>
            <a:off x="1759919" y="6788497"/>
            <a:ext cx="492529" cy="0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1769899" y="5759322"/>
            <a:ext cx="492529" cy="0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1792481" y="5108055"/>
            <a:ext cx="5091169" cy="0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val 1"/>
          <p:cNvSpPr>
            <a:spLocks noChangeArrowheads="1"/>
          </p:cNvSpPr>
          <p:nvPr/>
        </p:nvSpPr>
        <p:spPr bwMode="auto">
          <a:xfrm>
            <a:off x="3541242" y="8332569"/>
            <a:ext cx="115888" cy="104775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" name="Oval 1"/>
          <p:cNvSpPr>
            <a:spLocks noChangeArrowheads="1"/>
          </p:cNvSpPr>
          <p:nvPr/>
        </p:nvSpPr>
        <p:spPr bwMode="auto">
          <a:xfrm>
            <a:off x="3693642" y="8332569"/>
            <a:ext cx="115888" cy="104775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3" name="Oval 1"/>
          <p:cNvSpPr>
            <a:spLocks noChangeArrowheads="1"/>
          </p:cNvSpPr>
          <p:nvPr/>
        </p:nvSpPr>
        <p:spPr bwMode="auto">
          <a:xfrm>
            <a:off x="3853187" y="8332569"/>
            <a:ext cx="115888" cy="104775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4" name="Oval 1"/>
          <p:cNvSpPr>
            <a:spLocks noChangeArrowheads="1"/>
          </p:cNvSpPr>
          <p:nvPr/>
        </p:nvSpPr>
        <p:spPr bwMode="auto">
          <a:xfrm>
            <a:off x="4017492" y="8332569"/>
            <a:ext cx="115888" cy="104775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36" name="Tableau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277076"/>
              </p:ext>
            </p:extLst>
          </p:nvPr>
        </p:nvGraphicFramePr>
        <p:xfrm>
          <a:off x="1992424" y="8232557"/>
          <a:ext cx="1395666" cy="8185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5666"/>
              </a:tblGrid>
              <a:tr h="277590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Windows 7 &amp; 8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3367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Word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7590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Excel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ZoneTexte 36"/>
          <p:cNvSpPr txBox="1"/>
          <p:nvPr/>
        </p:nvSpPr>
        <p:spPr>
          <a:xfrm>
            <a:off x="1992423" y="7883860"/>
            <a:ext cx="11626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err="1" smtClean="0">
                <a:solidFill>
                  <a:schemeClr val="bg1">
                    <a:lumMod val="65000"/>
                  </a:schemeClr>
                </a:solidFill>
                <a:latin typeface="Candara"/>
                <a:cs typeface="Candara"/>
              </a:rPr>
              <a:t>Informática</a:t>
            </a:r>
            <a:endParaRPr lang="fr-FR" sz="1600" i="1" dirty="0">
              <a:solidFill>
                <a:schemeClr val="bg1">
                  <a:lumMod val="6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38" name="Oval 1"/>
          <p:cNvSpPr>
            <a:spLocks noChangeArrowheads="1"/>
          </p:cNvSpPr>
          <p:nvPr/>
        </p:nvSpPr>
        <p:spPr bwMode="auto">
          <a:xfrm>
            <a:off x="3541242" y="8589744"/>
            <a:ext cx="115888" cy="104775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9" name="Oval 1"/>
          <p:cNvSpPr>
            <a:spLocks noChangeArrowheads="1"/>
          </p:cNvSpPr>
          <p:nvPr/>
        </p:nvSpPr>
        <p:spPr bwMode="auto">
          <a:xfrm>
            <a:off x="3693642" y="8589744"/>
            <a:ext cx="115888" cy="104775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0" name="Oval 1"/>
          <p:cNvSpPr>
            <a:spLocks noChangeArrowheads="1"/>
          </p:cNvSpPr>
          <p:nvPr/>
        </p:nvSpPr>
        <p:spPr bwMode="auto">
          <a:xfrm>
            <a:off x="3853187" y="8589744"/>
            <a:ext cx="115888" cy="104775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" name="Oval 1"/>
          <p:cNvSpPr>
            <a:spLocks noChangeArrowheads="1"/>
          </p:cNvSpPr>
          <p:nvPr/>
        </p:nvSpPr>
        <p:spPr bwMode="auto">
          <a:xfrm>
            <a:off x="4017492" y="8589744"/>
            <a:ext cx="115888" cy="104775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3" name="Oval 1"/>
          <p:cNvSpPr>
            <a:spLocks noChangeArrowheads="1"/>
          </p:cNvSpPr>
          <p:nvPr/>
        </p:nvSpPr>
        <p:spPr bwMode="auto">
          <a:xfrm>
            <a:off x="3541242" y="8873443"/>
            <a:ext cx="115888" cy="104775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4" name="Oval 1"/>
          <p:cNvSpPr>
            <a:spLocks noChangeArrowheads="1"/>
          </p:cNvSpPr>
          <p:nvPr/>
        </p:nvSpPr>
        <p:spPr bwMode="auto">
          <a:xfrm>
            <a:off x="3693642" y="8873443"/>
            <a:ext cx="115888" cy="104775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5" name="Oval 1"/>
          <p:cNvSpPr>
            <a:spLocks noChangeArrowheads="1"/>
          </p:cNvSpPr>
          <p:nvPr/>
        </p:nvSpPr>
        <p:spPr bwMode="auto">
          <a:xfrm>
            <a:off x="3853187" y="8873443"/>
            <a:ext cx="115888" cy="104775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6" name="Oval 1"/>
          <p:cNvSpPr>
            <a:spLocks noChangeArrowheads="1"/>
          </p:cNvSpPr>
          <p:nvPr/>
        </p:nvSpPr>
        <p:spPr bwMode="auto">
          <a:xfrm>
            <a:off x="4017492" y="8873443"/>
            <a:ext cx="115888" cy="104775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7" name="ZoneTexte 76"/>
          <p:cNvSpPr txBox="1"/>
          <p:nvPr/>
        </p:nvSpPr>
        <p:spPr>
          <a:xfrm>
            <a:off x="2316233" y="7298736"/>
            <a:ext cx="15376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/>
                <a:cs typeface="Avenir Book"/>
              </a:rPr>
              <a:t>HABILIDADES</a:t>
            </a:r>
            <a:endParaRPr lang="fr-FR" sz="1600" dirty="0">
              <a:latin typeface="Avenir Book"/>
              <a:cs typeface="Avenir Book"/>
            </a:endParaRPr>
          </a:p>
        </p:txBody>
      </p:sp>
      <p:cxnSp>
        <p:nvCxnSpPr>
          <p:cNvPr id="78" name="Connecteur droit 77"/>
          <p:cNvCxnSpPr/>
          <p:nvPr/>
        </p:nvCxnSpPr>
        <p:spPr>
          <a:xfrm>
            <a:off x="1749939" y="7692547"/>
            <a:ext cx="5091169" cy="0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Oval 1"/>
          <p:cNvSpPr>
            <a:spLocks noChangeArrowheads="1"/>
          </p:cNvSpPr>
          <p:nvPr/>
        </p:nvSpPr>
        <p:spPr bwMode="auto">
          <a:xfrm>
            <a:off x="6156578" y="8332569"/>
            <a:ext cx="115888" cy="104775"/>
          </a:xfrm>
          <a:prstGeom prst="ellipse">
            <a:avLst/>
          </a:prstGeom>
          <a:solidFill>
            <a:schemeClr val="accent6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0" name="Oval 1"/>
          <p:cNvSpPr>
            <a:spLocks noChangeArrowheads="1"/>
          </p:cNvSpPr>
          <p:nvPr/>
        </p:nvSpPr>
        <p:spPr bwMode="auto">
          <a:xfrm>
            <a:off x="6308978" y="8332569"/>
            <a:ext cx="115888" cy="104775"/>
          </a:xfrm>
          <a:prstGeom prst="ellipse">
            <a:avLst/>
          </a:prstGeom>
          <a:solidFill>
            <a:schemeClr val="accent6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1" name="Oval 1"/>
          <p:cNvSpPr>
            <a:spLocks noChangeArrowheads="1"/>
          </p:cNvSpPr>
          <p:nvPr/>
        </p:nvSpPr>
        <p:spPr bwMode="auto">
          <a:xfrm>
            <a:off x="6468523" y="8332569"/>
            <a:ext cx="115888" cy="104775"/>
          </a:xfrm>
          <a:prstGeom prst="ellipse">
            <a:avLst/>
          </a:prstGeom>
          <a:solidFill>
            <a:schemeClr val="accent6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2" name="Oval 1"/>
          <p:cNvSpPr>
            <a:spLocks noChangeArrowheads="1"/>
          </p:cNvSpPr>
          <p:nvPr/>
        </p:nvSpPr>
        <p:spPr bwMode="auto">
          <a:xfrm>
            <a:off x="6632828" y="8332569"/>
            <a:ext cx="115888" cy="104775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83" name="Tableau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230701"/>
              </p:ext>
            </p:extLst>
          </p:nvPr>
        </p:nvGraphicFramePr>
        <p:xfrm>
          <a:off x="4607760" y="8232557"/>
          <a:ext cx="1395666" cy="8185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5666"/>
              </a:tblGrid>
              <a:tr h="277590"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/>
                          </a:solidFill>
                        </a:rPr>
                        <a:t>Inglés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3367"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/>
                          </a:solidFill>
                        </a:rPr>
                        <a:t>Francés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7590"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/>
                          </a:solidFill>
                        </a:rPr>
                        <a:t>Alemán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4" name="ZoneTexte 83"/>
          <p:cNvSpPr txBox="1"/>
          <p:nvPr/>
        </p:nvSpPr>
        <p:spPr>
          <a:xfrm>
            <a:off x="4628271" y="7883860"/>
            <a:ext cx="1070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 err="1" smtClean="0">
                <a:solidFill>
                  <a:schemeClr val="bg1">
                    <a:lumMod val="65000"/>
                  </a:schemeClr>
                </a:solidFill>
                <a:latin typeface="Candara"/>
                <a:cs typeface="Candara"/>
              </a:rPr>
              <a:t>Idiomas</a:t>
            </a:r>
            <a:endParaRPr lang="fr-FR" sz="1600" i="1" dirty="0">
              <a:solidFill>
                <a:schemeClr val="bg1">
                  <a:lumMod val="6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85" name="Oval 1"/>
          <p:cNvSpPr>
            <a:spLocks noChangeArrowheads="1"/>
          </p:cNvSpPr>
          <p:nvPr/>
        </p:nvSpPr>
        <p:spPr bwMode="auto">
          <a:xfrm>
            <a:off x="6156578" y="8589744"/>
            <a:ext cx="115888" cy="104775"/>
          </a:xfrm>
          <a:prstGeom prst="ellipse">
            <a:avLst/>
          </a:prstGeom>
          <a:solidFill>
            <a:schemeClr val="accent6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6" name="Oval 1"/>
          <p:cNvSpPr>
            <a:spLocks noChangeArrowheads="1"/>
          </p:cNvSpPr>
          <p:nvPr/>
        </p:nvSpPr>
        <p:spPr bwMode="auto">
          <a:xfrm>
            <a:off x="6308978" y="8589744"/>
            <a:ext cx="115888" cy="104775"/>
          </a:xfrm>
          <a:prstGeom prst="ellipse">
            <a:avLst/>
          </a:prstGeom>
          <a:solidFill>
            <a:schemeClr val="accent6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7" name="Oval 1"/>
          <p:cNvSpPr>
            <a:spLocks noChangeArrowheads="1"/>
          </p:cNvSpPr>
          <p:nvPr/>
        </p:nvSpPr>
        <p:spPr bwMode="auto">
          <a:xfrm>
            <a:off x="6468523" y="8589744"/>
            <a:ext cx="115888" cy="104775"/>
          </a:xfrm>
          <a:prstGeom prst="ellipse">
            <a:avLst/>
          </a:prstGeom>
          <a:solidFill>
            <a:schemeClr val="accent6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8" name="Oval 1"/>
          <p:cNvSpPr>
            <a:spLocks noChangeArrowheads="1"/>
          </p:cNvSpPr>
          <p:nvPr/>
        </p:nvSpPr>
        <p:spPr bwMode="auto">
          <a:xfrm>
            <a:off x="6632828" y="8589744"/>
            <a:ext cx="115888" cy="104775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9" name="Oval 1"/>
          <p:cNvSpPr>
            <a:spLocks noChangeArrowheads="1"/>
          </p:cNvSpPr>
          <p:nvPr/>
        </p:nvSpPr>
        <p:spPr bwMode="auto">
          <a:xfrm>
            <a:off x="6156578" y="8873443"/>
            <a:ext cx="115888" cy="104775"/>
          </a:xfrm>
          <a:prstGeom prst="ellipse">
            <a:avLst/>
          </a:prstGeom>
          <a:solidFill>
            <a:schemeClr val="accent6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0" name="Oval 1"/>
          <p:cNvSpPr>
            <a:spLocks noChangeArrowheads="1"/>
          </p:cNvSpPr>
          <p:nvPr/>
        </p:nvSpPr>
        <p:spPr bwMode="auto">
          <a:xfrm>
            <a:off x="6308978" y="8873443"/>
            <a:ext cx="115888" cy="104775"/>
          </a:xfrm>
          <a:prstGeom prst="ellipse">
            <a:avLst/>
          </a:prstGeom>
          <a:solidFill>
            <a:schemeClr val="accent6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1" name="Oval 1"/>
          <p:cNvSpPr>
            <a:spLocks noChangeArrowheads="1"/>
          </p:cNvSpPr>
          <p:nvPr/>
        </p:nvSpPr>
        <p:spPr bwMode="auto">
          <a:xfrm>
            <a:off x="6468523" y="8873443"/>
            <a:ext cx="115888" cy="104775"/>
          </a:xfrm>
          <a:prstGeom prst="ellipse">
            <a:avLst/>
          </a:prstGeom>
          <a:solidFill>
            <a:schemeClr val="accent6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2" name="Oval 1"/>
          <p:cNvSpPr>
            <a:spLocks noChangeArrowheads="1"/>
          </p:cNvSpPr>
          <p:nvPr/>
        </p:nvSpPr>
        <p:spPr bwMode="auto">
          <a:xfrm>
            <a:off x="6632828" y="8873443"/>
            <a:ext cx="115888" cy="104775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3" name="Rectangle 92"/>
          <p:cNvSpPr/>
          <p:nvPr/>
        </p:nvSpPr>
        <p:spPr>
          <a:xfrm>
            <a:off x="0" y="-1323"/>
            <a:ext cx="6883650" cy="6771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94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73" y="178820"/>
            <a:ext cx="305578" cy="305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0978" y="178557"/>
            <a:ext cx="314603" cy="31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230" y="163331"/>
            <a:ext cx="383645" cy="383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7" name="ZoneTexte 96"/>
          <p:cNvSpPr txBox="1"/>
          <p:nvPr/>
        </p:nvSpPr>
        <p:spPr>
          <a:xfrm>
            <a:off x="531459" y="189255"/>
            <a:ext cx="18683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12 STREET NAME, MADRID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3416251" y="202170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FFFFFF"/>
                </a:solidFill>
              </a:rPr>
              <a:t>000 111 333</a:t>
            </a:r>
          </a:p>
        </p:txBody>
      </p:sp>
      <p:sp>
        <p:nvSpPr>
          <p:cNvPr id="99" name="ZoneTexte 98"/>
          <p:cNvSpPr txBox="1"/>
          <p:nvPr/>
        </p:nvSpPr>
        <p:spPr>
          <a:xfrm>
            <a:off x="5182875" y="216877"/>
            <a:ext cx="1392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FFFFFF"/>
                </a:solidFill>
              </a:rPr>
              <a:t>NAME@MAIL.COM</a:t>
            </a:r>
            <a:endParaRPr lang="fr-FR" sz="1200" dirty="0">
              <a:solidFill>
                <a:srgbClr val="FFFFFF"/>
              </a:solidFill>
            </a:endParaRPr>
          </a:p>
        </p:txBody>
      </p:sp>
      <p:pic>
        <p:nvPicPr>
          <p:cNvPr id="100" name="Image 9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3653"/>
            <a:ext cx="1784374" cy="2662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04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143</Words>
  <Application>Microsoft Office PowerPoint</Application>
  <PresentationFormat>A4 (210 x 297 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Avenir Book</vt:lpstr>
      <vt:lpstr>Calibri</vt:lpstr>
      <vt:lpstr>Calibri Light</vt:lpstr>
      <vt:lpstr>Cambria</vt:lpstr>
      <vt:lpstr>Candara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10</cp:revision>
  <dcterms:created xsi:type="dcterms:W3CDTF">2016-06-10T11:42:06Z</dcterms:created>
  <dcterms:modified xsi:type="dcterms:W3CDTF">2018-12-22T09:35:12Z</dcterms:modified>
</cp:coreProperties>
</file>