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7559675" cy="1069181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9BD2F"/>
    <a:srgbClr val="FFFFCC"/>
    <a:srgbClr val="2E3942"/>
    <a:srgbClr val="D1EA2C"/>
    <a:srgbClr val="A8184B"/>
    <a:srgbClr val="C72074"/>
    <a:srgbClr val="D0E22A"/>
    <a:srgbClr val="37BC18"/>
    <a:srgbClr val="D30F6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116"/>
    <p:restoredTop sz="94674"/>
  </p:normalViewPr>
  <p:slideViewPr>
    <p:cSldViewPr snapToGrid="0" snapToObjects="1">
      <p:cViewPr>
        <p:scale>
          <a:sx n="100" d="100"/>
          <a:sy n="100" d="100"/>
        </p:scale>
        <p:origin x="1074" y="-16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232F8-05BD-9D4D-B07D-C756AB540EEB}" type="datetimeFigureOut">
              <a:rPr lang="fr-FR" smtClean="0"/>
              <a:t>29/01/2019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6416E-2BB2-474D-AB6D-F4697BBCC224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232F8-05BD-9D4D-B07D-C756AB540EEB}" type="datetimeFigureOut">
              <a:rPr lang="fr-FR" smtClean="0"/>
              <a:t>29/01/2019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6416E-2BB2-474D-AB6D-F4697BBCC224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232F8-05BD-9D4D-B07D-C756AB540EEB}" type="datetimeFigureOut">
              <a:rPr lang="fr-FR" smtClean="0"/>
              <a:t>29/01/2019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6416E-2BB2-474D-AB6D-F4697BBCC224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232F8-05BD-9D4D-B07D-C756AB540EEB}" type="datetimeFigureOut">
              <a:rPr lang="fr-FR" smtClean="0"/>
              <a:t>29/01/2019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6416E-2BB2-474D-AB6D-F4697BBCC224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232F8-05BD-9D4D-B07D-C756AB540EEB}" type="datetimeFigureOut">
              <a:rPr lang="fr-FR" smtClean="0"/>
              <a:t>29/01/2019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6416E-2BB2-474D-AB6D-F4697BBCC224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232F8-05BD-9D4D-B07D-C756AB540EEB}" type="datetimeFigureOut">
              <a:rPr lang="fr-FR" smtClean="0"/>
              <a:t>29/01/2019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6416E-2BB2-474D-AB6D-F4697BBCC224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232F8-05BD-9D4D-B07D-C756AB540EEB}" type="datetimeFigureOut">
              <a:rPr lang="fr-FR" smtClean="0"/>
              <a:t>29/01/2019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6416E-2BB2-474D-AB6D-F4697BBCC224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232F8-05BD-9D4D-B07D-C756AB540EEB}" type="datetimeFigureOut">
              <a:rPr lang="fr-FR" smtClean="0"/>
              <a:t>29/01/2019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6416E-2BB2-474D-AB6D-F4697BBCC224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232F8-05BD-9D4D-B07D-C756AB540EEB}" type="datetimeFigureOut">
              <a:rPr lang="fr-FR" smtClean="0"/>
              <a:t>29/01/2019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6416E-2BB2-474D-AB6D-F4697BBCC224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232F8-05BD-9D4D-B07D-C756AB540EEB}" type="datetimeFigureOut">
              <a:rPr lang="fr-FR" smtClean="0"/>
              <a:t>29/01/2019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6416E-2BB2-474D-AB6D-F4697BBCC224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232F8-05BD-9D4D-B07D-C756AB540EEB}" type="datetimeFigureOut">
              <a:rPr lang="fr-FR" smtClean="0"/>
              <a:t>29/01/2019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6416E-2BB2-474D-AB6D-F4697BBCC224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F232F8-05BD-9D4D-B07D-C756AB540EEB}" type="datetimeFigureOut">
              <a:rPr lang="fr-FR" smtClean="0"/>
              <a:t>29/01/2019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56416E-2BB2-474D-AB6D-F4697BBCC224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078907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7559675" cy="10691813"/>
          </a:xfrm>
          <a:prstGeom prst="rect">
            <a:avLst/>
          </a:prstGeom>
          <a:solidFill>
            <a:srgbClr val="E9BD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5"/>
          <p:cNvSpPr/>
          <p:nvPr/>
        </p:nvSpPr>
        <p:spPr>
          <a:xfrm>
            <a:off x="335573" y="840828"/>
            <a:ext cx="6888527" cy="9461439"/>
          </a:xfrm>
          <a:prstGeom prst="rect">
            <a:avLst/>
          </a:prstGeom>
          <a:solidFill>
            <a:srgbClr val="2E39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238"/>
          <a:stretch/>
        </p:blipFill>
        <p:spPr>
          <a:xfrm>
            <a:off x="5057194" y="179875"/>
            <a:ext cx="1854271" cy="1853819"/>
          </a:xfrm>
          <a:prstGeom prst="ellipse">
            <a:avLst/>
          </a:prstGeom>
        </p:spPr>
      </p:pic>
      <p:sp>
        <p:nvSpPr>
          <p:cNvPr id="9" name="ZoneTexte 8"/>
          <p:cNvSpPr txBox="1"/>
          <p:nvPr/>
        </p:nvSpPr>
        <p:spPr>
          <a:xfrm>
            <a:off x="455158" y="165186"/>
            <a:ext cx="363621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400" dirty="0" smtClean="0">
                <a:solidFill>
                  <a:schemeClr val="bg1"/>
                </a:solidFill>
              </a:rPr>
              <a:t>Alice </a:t>
            </a:r>
            <a:r>
              <a:rPr lang="fr-FR" sz="4400" dirty="0" err="1" smtClean="0">
                <a:solidFill>
                  <a:schemeClr val="bg1"/>
                </a:solidFill>
              </a:rPr>
              <a:t>Delonni</a:t>
            </a:r>
            <a:endParaRPr lang="fr-FR" sz="4400" dirty="0">
              <a:solidFill>
                <a:schemeClr val="bg1"/>
              </a:solidFill>
            </a:endParaRPr>
          </a:p>
        </p:txBody>
      </p:sp>
      <p:sp>
        <p:nvSpPr>
          <p:cNvPr id="11" name="TextBox 9"/>
          <p:cNvSpPr txBox="1"/>
          <p:nvPr/>
        </p:nvSpPr>
        <p:spPr>
          <a:xfrm>
            <a:off x="4999379" y="2809302"/>
            <a:ext cx="2126635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100" dirty="0">
                <a:solidFill>
                  <a:schemeClr val="bg1"/>
                </a:solidFill>
                <a:cs typeface="Lato" panose="020F0502020204030203" pitchFamily="34" charset="0"/>
              </a:rPr>
              <a:t>Teléfono: 000 111 333</a:t>
            </a:r>
          </a:p>
          <a:p>
            <a:r>
              <a:rPr lang="es-ES" sz="1100" dirty="0">
                <a:solidFill>
                  <a:schemeClr val="bg1"/>
                </a:solidFill>
                <a:cs typeface="Lato" panose="020F0502020204030203" pitchFamily="34" charset="0"/>
              </a:rPr>
              <a:t>Móvil: 000 222 444</a:t>
            </a:r>
          </a:p>
          <a:p>
            <a:r>
              <a:rPr lang="es-ES" sz="1100" dirty="0">
                <a:solidFill>
                  <a:schemeClr val="bg1"/>
                </a:solidFill>
                <a:cs typeface="Lato" panose="020F0502020204030203" pitchFamily="34" charset="0"/>
              </a:rPr>
              <a:t>Dirección: 12 Street </a:t>
            </a:r>
            <a:r>
              <a:rPr lang="es-ES" sz="1100" dirty="0" err="1">
                <a:solidFill>
                  <a:schemeClr val="bg1"/>
                </a:solidFill>
                <a:cs typeface="Lato" panose="020F0502020204030203" pitchFamily="34" charset="0"/>
              </a:rPr>
              <a:t>Name</a:t>
            </a:r>
            <a:endParaRPr lang="es-ES" sz="1100" dirty="0">
              <a:solidFill>
                <a:schemeClr val="bg1"/>
              </a:solidFill>
              <a:cs typeface="Lato" panose="020F0502020204030203" pitchFamily="34" charset="0"/>
            </a:endParaRPr>
          </a:p>
          <a:p>
            <a:r>
              <a:rPr lang="es-ES" sz="1100" dirty="0">
                <a:solidFill>
                  <a:schemeClr val="bg1"/>
                </a:solidFill>
                <a:cs typeface="Lato" panose="020F0502020204030203" pitchFamily="34" charset="0"/>
              </a:rPr>
              <a:t>Madrid</a:t>
            </a:r>
          </a:p>
          <a:p>
            <a:r>
              <a:rPr lang="es-ES" sz="1100" dirty="0">
                <a:solidFill>
                  <a:schemeClr val="bg1"/>
                </a:solidFill>
                <a:cs typeface="Lato" panose="020F0502020204030203" pitchFamily="34" charset="0"/>
              </a:rPr>
              <a:t>Email: name@mail.com</a:t>
            </a:r>
            <a:endParaRPr lang="es-ES" sz="11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12" name="TextBox 10"/>
          <p:cNvSpPr txBox="1"/>
          <p:nvPr/>
        </p:nvSpPr>
        <p:spPr>
          <a:xfrm>
            <a:off x="455158" y="2311768"/>
            <a:ext cx="213872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 smtClean="0">
                <a:solidFill>
                  <a:schemeClr val="bg1"/>
                </a:solidFill>
                <a:cs typeface="Lato" panose="020F0502020204030203" pitchFamily="34" charset="0"/>
              </a:rPr>
              <a:t>EXPERIENCIA LABORAL</a:t>
            </a:r>
            <a:endParaRPr lang="en-GB" sz="1600" b="1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grpSp>
        <p:nvGrpSpPr>
          <p:cNvPr id="13" name="Group 11"/>
          <p:cNvGrpSpPr/>
          <p:nvPr/>
        </p:nvGrpSpPr>
        <p:grpSpPr>
          <a:xfrm>
            <a:off x="549751" y="2824976"/>
            <a:ext cx="4089578" cy="1107996"/>
            <a:chOff x="3318928" y="3690328"/>
            <a:chExt cx="4089578" cy="1107996"/>
          </a:xfrm>
        </p:grpSpPr>
        <p:grpSp>
          <p:nvGrpSpPr>
            <p:cNvPr id="14" name="Group 12"/>
            <p:cNvGrpSpPr/>
            <p:nvPr/>
          </p:nvGrpSpPr>
          <p:grpSpPr>
            <a:xfrm>
              <a:off x="3318928" y="3690328"/>
              <a:ext cx="4089578" cy="1107996"/>
              <a:chOff x="3318928" y="3690328"/>
              <a:chExt cx="4089578" cy="1107996"/>
            </a:xfrm>
          </p:grpSpPr>
          <p:sp>
            <p:nvSpPr>
              <p:cNvPr id="16" name="TextBox 14"/>
              <p:cNvSpPr txBox="1"/>
              <p:nvPr/>
            </p:nvSpPr>
            <p:spPr>
              <a:xfrm>
                <a:off x="3318928" y="3690328"/>
                <a:ext cx="1029137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100" dirty="0" smtClean="0">
                    <a:solidFill>
                      <a:schemeClr val="bg1"/>
                    </a:solidFill>
                    <a:cs typeface="Lato" panose="020F0502020204030203" pitchFamily="34" charset="0"/>
                  </a:rPr>
                  <a:t>2010 </a:t>
                </a:r>
                <a:r>
                  <a:rPr lang="en-GB" sz="1100" dirty="0">
                    <a:solidFill>
                      <a:schemeClr val="bg1"/>
                    </a:solidFill>
                    <a:cs typeface="Lato" panose="020F0502020204030203" pitchFamily="34" charset="0"/>
                  </a:rPr>
                  <a:t>- </a:t>
                </a:r>
                <a:r>
                  <a:rPr lang="en-GB" sz="1100" dirty="0" smtClean="0">
                    <a:solidFill>
                      <a:schemeClr val="bg1"/>
                    </a:solidFill>
                    <a:cs typeface="Lato" panose="020F0502020204030203" pitchFamily="34" charset="0"/>
                  </a:rPr>
                  <a:t>2014</a:t>
                </a:r>
                <a:endParaRPr lang="en-GB" sz="1100" dirty="0">
                  <a:solidFill>
                    <a:schemeClr val="bg1"/>
                  </a:solidFill>
                  <a:cs typeface="Lato" panose="020F0502020204030203" pitchFamily="34" charset="0"/>
                </a:endParaRPr>
              </a:p>
            </p:txBody>
          </p:sp>
          <p:sp>
            <p:nvSpPr>
              <p:cNvPr id="17" name="TextBox 15"/>
              <p:cNvSpPr txBox="1"/>
              <p:nvPr/>
            </p:nvSpPr>
            <p:spPr>
              <a:xfrm>
                <a:off x="4513246" y="3690328"/>
                <a:ext cx="2895260" cy="110799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100" dirty="0" err="1" smtClean="0">
                    <a:solidFill>
                      <a:schemeClr val="bg1"/>
                    </a:solidFill>
                    <a:cs typeface="Lato" panose="020F0502020204030203" pitchFamily="34" charset="0"/>
                  </a:rPr>
                  <a:t>Empresa</a:t>
                </a:r>
                <a:endParaRPr lang="en-GB" sz="1100" dirty="0">
                  <a:solidFill>
                    <a:schemeClr val="bg1"/>
                  </a:solidFill>
                  <a:cs typeface="Lato" panose="020F0502020204030203" pitchFamily="34" charset="0"/>
                </a:endParaRPr>
              </a:p>
              <a:p>
                <a:r>
                  <a:rPr lang="en-GB" sz="1100" i="1" dirty="0" err="1" smtClean="0">
                    <a:solidFill>
                      <a:schemeClr val="bg1"/>
                    </a:solidFill>
                    <a:cs typeface="Lato" panose="020F0502020204030203" pitchFamily="34" charset="0"/>
                  </a:rPr>
                  <a:t>Puesto</a:t>
                </a:r>
                <a:endParaRPr lang="en-GB" sz="1100" i="1" dirty="0">
                  <a:solidFill>
                    <a:schemeClr val="bg1"/>
                  </a:solidFill>
                  <a:cs typeface="Lato" panose="020F0502020204030203" pitchFamily="34" charset="0"/>
                </a:endParaRPr>
              </a:p>
              <a:p>
                <a:pPr defTabSz="685800">
                  <a:defRPr/>
                </a:pPr>
                <a:r>
                  <a:rPr lang="fr-FR" sz="11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Lorem</a:t>
                </a:r>
                <a:r>
                  <a:rPr lang="fr-FR" sz="11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</a:t>
                </a:r>
                <a:r>
                  <a:rPr lang="fr-FR" sz="11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ipsum</a:t>
                </a:r>
                <a:r>
                  <a:rPr lang="fr-FR" sz="11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</a:t>
                </a:r>
                <a:r>
                  <a:rPr lang="fr-FR" sz="11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dolor</a:t>
                </a:r>
                <a:r>
                  <a:rPr lang="fr-FR" sz="11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</a:t>
                </a:r>
                <a:r>
                  <a:rPr lang="fr-FR" sz="11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sit</a:t>
                </a:r>
                <a:r>
                  <a:rPr lang="fr-FR" sz="11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</a:t>
                </a:r>
                <a:r>
                  <a:rPr lang="fr-FR" sz="11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amet</a:t>
                </a:r>
                <a:r>
                  <a:rPr lang="fr-FR" sz="11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, </a:t>
                </a:r>
                <a:r>
                  <a:rPr lang="fr-FR" sz="11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consectetur</a:t>
                </a:r>
                <a:r>
                  <a:rPr lang="fr-FR" sz="11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</a:t>
                </a:r>
                <a:r>
                  <a:rPr lang="fr-FR" sz="11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adipiscing</a:t>
                </a:r>
                <a:r>
                  <a:rPr lang="fr-FR" sz="11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</a:t>
                </a:r>
                <a:r>
                  <a:rPr lang="fr-FR" sz="11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elit</a:t>
                </a:r>
                <a:r>
                  <a:rPr lang="fr-FR" sz="11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. </a:t>
                </a:r>
                <a:r>
                  <a:rPr lang="fr-FR" sz="11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Morbi</a:t>
                </a:r>
                <a:r>
                  <a:rPr lang="fr-FR" sz="11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tristique </a:t>
                </a:r>
                <a:r>
                  <a:rPr lang="fr-FR" sz="11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sapien</a:t>
                </a:r>
                <a:r>
                  <a:rPr lang="fr-FR" sz="11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nec </a:t>
                </a:r>
                <a:r>
                  <a:rPr lang="fr-FR" sz="11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nulla</a:t>
                </a:r>
                <a:r>
                  <a:rPr lang="fr-FR" sz="11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</a:t>
                </a:r>
                <a:r>
                  <a:rPr lang="fr-FR" sz="11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rutrum</a:t>
                </a:r>
                <a:r>
                  <a:rPr lang="fr-FR" sz="11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</a:t>
                </a:r>
                <a:r>
                  <a:rPr lang="fr-FR" sz="11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imperdiet</a:t>
                </a:r>
                <a:r>
                  <a:rPr lang="fr-FR" sz="11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. </a:t>
                </a:r>
                <a:r>
                  <a:rPr lang="fr-FR" sz="11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Nullam</a:t>
                </a:r>
                <a:r>
                  <a:rPr lang="fr-FR" sz="11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</a:t>
                </a:r>
                <a:r>
                  <a:rPr lang="fr-FR" sz="11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faucibus</a:t>
                </a:r>
                <a:r>
                  <a:rPr lang="fr-FR" sz="11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</a:t>
                </a:r>
                <a:r>
                  <a:rPr lang="fr-FR" sz="11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augue</a:t>
                </a:r>
                <a:r>
                  <a:rPr lang="fr-FR" sz="11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id </a:t>
                </a:r>
                <a:r>
                  <a:rPr lang="fr-FR" sz="11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velit</a:t>
                </a:r>
                <a:r>
                  <a:rPr lang="fr-FR" sz="11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</a:t>
                </a:r>
                <a:r>
                  <a:rPr lang="fr-FR" sz="11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luctus</a:t>
                </a:r>
                <a:r>
                  <a:rPr lang="fr-FR" sz="11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</a:t>
                </a:r>
                <a:r>
                  <a:rPr lang="fr-FR" sz="11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maximus</a:t>
                </a:r>
                <a:r>
                  <a:rPr lang="fr-FR" sz="11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.</a:t>
                </a:r>
              </a:p>
            </p:txBody>
          </p:sp>
        </p:grpSp>
        <p:sp>
          <p:nvSpPr>
            <p:cNvPr id="15" name="Oval 13"/>
            <p:cNvSpPr/>
            <p:nvPr/>
          </p:nvSpPr>
          <p:spPr>
            <a:xfrm>
              <a:off x="3441700" y="3951938"/>
              <a:ext cx="846386" cy="846386"/>
            </a:xfrm>
            <a:prstGeom prst="ellipse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GB" sz="900" dirty="0" smtClean="0">
                  <a:solidFill>
                    <a:schemeClr val="bg1"/>
                  </a:solidFill>
                </a:rPr>
                <a:t>LOGO</a:t>
              </a:r>
            </a:p>
            <a:p>
              <a:pPr algn="ctr"/>
              <a:r>
                <a:rPr lang="en-GB" sz="900" dirty="0" smtClean="0">
                  <a:solidFill>
                    <a:schemeClr val="bg1"/>
                  </a:solidFill>
                </a:rPr>
                <a:t>EMPRESA</a:t>
              </a:r>
              <a:endParaRPr lang="en-GB" sz="9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8" name="Group 16"/>
          <p:cNvGrpSpPr/>
          <p:nvPr/>
        </p:nvGrpSpPr>
        <p:grpSpPr>
          <a:xfrm>
            <a:off x="549751" y="4169851"/>
            <a:ext cx="4089578" cy="1107996"/>
            <a:chOff x="3318928" y="3690328"/>
            <a:chExt cx="4089578" cy="1107996"/>
          </a:xfrm>
        </p:grpSpPr>
        <p:grpSp>
          <p:nvGrpSpPr>
            <p:cNvPr id="19" name="Group 17"/>
            <p:cNvGrpSpPr/>
            <p:nvPr/>
          </p:nvGrpSpPr>
          <p:grpSpPr>
            <a:xfrm>
              <a:off x="3318928" y="3690328"/>
              <a:ext cx="4089578" cy="1107996"/>
              <a:chOff x="3318928" y="3690328"/>
              <a:chExt cx="4089578" cy="1107996"/>
            </a:xfrm>
          </p:grpSpPr>
          <p:sp>
            <p:nvSpPr>
              <p:cNvPr id="21" name="TextBox 19"/>
              <p:cNvSpPr txBox="1"/>
              <p:nvPr/>
            </p:nvSpPr>
            <p:spPr>
              <a:xfrm>
                <a:off x="3318928" y="3690328"/>
                <a:ext cx="1029137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100" dirty="0" smtClean="0">
                    <a:solidFill>
                      <a:schemeClr val="bg1"/>
                    </a:solidFill>
                    <a:cs typeface="Lato" panose="020F0502020204030203" pitchFamily="34" charset="0"/>
                  </a:rPr>
                  <a:t>2010 </a:t>
                </a:r>
                <a:r>
                  <a:rPr lang="en-GB" sz="1100" dirty="0">
                    <a:solidFill>
                      <a:schemeClr val="bg1"/>
                    </a:solidFill>
                    <a:cs typeface="Lato" panose="020F0502020204030203" pitchFamily="34" charset="0"/>
                  </a:rPr>
                  <a:t>- </a:t>
                </a:r>
                <a:r>
                  <a:rPr lang="en-GB" sz="1100" dirty="0" smtClean="0">
                    <a:solidFill>
                      <a:schemeClr val="bg1"/>
                    </a:solidFill>
                    <a:cs typeface="Lato" panose="020F0502020204030203" pitchFamily="34" charset="0"/>
                  </a:rPr>
                  <a:t>2014</a:t>
                </a:r>
                <a:endParaRPr lang="en-GB" sz="1100" dirty="0">
                  <a:solidFill>
                    <a:schemeClr val="bg1"/>
                  </a:solidFill>
                  <a:cs typeface="Lato" panose="020F0502020204030203" pitchFamily="34" charset="0"/>
                </a:endParaRPr>
              </a:p>
            </p:txBody>
          </p:sp>
          <p:sp>
            <p:nvSpPr>
              <p:cNvPr id="22" name="TextBox 20"/>
              <p:cNvSpPr txBox="1"/>
              <p:nvPr/>
            </p:nvSpPr>
            <p:spPr>
              <a:xfrm>
                <a:off x="4513246" y="3690328"/>
                <a:ext cx="2895260" cy="110799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100" dirty="0" err="1">
                    <a:solidFill>
                      <a:schemeClr val="bg1"/>
                    </a:solidFill>
                    <a:cs typeface="Lato" panose="020F0502020204030203" pitchFamily="34" charset="0"/>
                  </a:rPr>
                  <a:t>Empresa</a:t>
                </a:r>
                <a:endParaRPr lang="en-GB" sz="1100" dirty="0">
                  <a:solidFill>
                    <a:schemeClr val="bg1"/>
                  </a:solidFill>
                  <a:cs typeface="Lato" panose="020F0502020204030203" pitchFamily="34" charset="0"/>
                </a:endParaRPr>
              </a:p>
              <a:p>
                <a:r>
                  <a:rPr lang="en-GB" sz="1100" i="1" dirty="0" err="1">
                    <a:solidFill>
                      <a:schemeClr val="bg1"/>
                    </a:solidFill>
                    <a:cs typeface="Lato" panose="020F0502020204030203" pitchFamily="34" charset="0"/>
                  </a:rPr>
                  <a:t>Puesto</a:t>
                </a:r>
                <a:endParaRPr lang="en-GB" sz="1100" i="1" dirty="0">
                  <a:solidFill>
                    <a:schemeClr val="bg1"/>
                  </a:solidFill>
                  <a:cs typeface="Lato" panose="020F0502020204030203" pitchFamily="34" charset="0"/>
                </a:endParaRPr>
              </a:p>
              <a:p>
                <a:pPr defTabSz="685800">
                  <a:defRPr/>
                </a:pPr>
                <a:r>
                  <a:rPr lang="fr-FR" sz="1100" dirty="0" err="1" smtClean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Lorem</a:t>
                </a:r>
                <a:r>
                  <a:rPr lang="fr-FR" sz="1100" dirty="0" smtClean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</a:t>
                </a:r>
                <a:r>
                  <a:rPr lang="fr-FR" sz="11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ipsum</a:t>
                </a:r>
                <a:r>
                  <a:rPr lang="fr-FR" sz="11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</a:t>
                </a:r>
                <a:r>
                  <a:rPr lang="fr-FR" sz="11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dolor</a:t>
                </a:r>
                <a:r>
                  <a:rPr lang="fr-FR" sz="11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</a:t>
                </a:r>
                <a:r>
                  <a:rPr lang="fr-FR" sz="11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sit</a:t>
                </a:r>
                <a:r>
                  <a:rPr lang="fr-FR" sz="11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</a:t>
                </a:r>
                <a:r>
                  <a:rPr lang="fr-FR" sz="11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amet</a:t>
                </a:r>
                <a:r>
                  <a:rPr lang="fr-FR" sz="11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, </a:t>
                </a:r>
                <a:r>
                  <a:rPr lang="fr-FR" sz="11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consectetur</a:t>
                </a:r>
                <a:r>
                  <a:rPr lang="fr-FR" sz="11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</a:t>
                </a:r>
                <a:r>
                  <a:rPr lang="fr-FR" sz="11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adipiscing</a:t>
                </a:r>
                <a:r>
                  <a:rPr lang="fr-FR" sz="11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</a:t>
                </a:r>
                <a:r>
                  <a:rPr lang="fr-FR" sz="11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elit</a:t>
                </a:r>
                <a:r>
                  <a:rPr lang="fr-FR" sz="11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. </a:t>
                </a:r>
                <a:r>
                  <a:rPr lang="fr-FR" sz="11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Morbi</a:t>
                </a:r>
                <a:r>
                  <a:rPr lang="fr-FR" sz="11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tristique </a:t>
                </a:r>
                <a:r>
                  <a:rPr lang="fr-FR" sz="11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sapien</a:t>
                </a:r>
                <a:r>
                  <a:rPr lang="fr-FR" sz="11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nec </a:t>
                </a:r>
                <a:r>
                  <a:rPr lang="fr-FR" sz="11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nulla</a:t>
                </a:r>
                <a:r>
                  <a:rPr lang="fr-FR" sz="11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</a:t>
                </a:r>
                <a:r>
                  <a:rPr lang="fr-FR" sz="11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rutrum</a:t>
                </a:r>
                <a:r>
                  <a:rPr lang="fr-FR" sz="11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</a:t>
                </a:r>
                <a:r>
                  <a:rPr lang="fr-FR" sz="11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imperdiet</a:t>
                </a:r>
                <a:r>
                  <a:rPr lang="fr-FR" sz="11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. </a:t>
                </a:r>
                <a:r>
                  <a:rPr lang="fr-FR" sz="11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Nullam</a:t>
                </a:r>
                <a:r>
                  <a:rPr lang="fr-FR" sz="11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</a:t>
                </a:r>
                <a:r>
                  <a:rPr lang="fr-FR" sz="11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faucibus</a:t>
                </a:r>
                <a:r>
                  <a:rPr lang="fr-FR" sz="11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</a:t>
                </a:r>
                <a:r>
                  <a:rPr lang="fr-FR" sz="11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augue</a:t>
                </a:r>
                <a:r>
                  <a:rPr lang="fr-FR" sz="11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id </a:t>
                </a:r>
                <a:r>
                  <a:rPr lang="fr-FR" sz="11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velit</a:t>
                </a:r>
                <a:r>
                  <a:rPr lang="fr-FR" sz="11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</a:t>
                </a:r>
                <a:r>
                  <a:rPr lang="fr-FR" sz="11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luctus</a:t>
                </a:r>
                <a:r>
                  <a:rPr lang="fr-FR" sz="11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</a:t>
                </a:r>
                <a:r>
                  <a:rPr lang="fr-FR" sz="11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maximus</a:t>
                </a:r>
                <a:r>
                  <a:rPr lang="fr-FR" sz="11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.</a:t>
                </a:r>
              </a:p>
            </p:txBody>
          </p:sp>
        </p:grpSp>
        <p:sp>
          <p:nvSpPr>
            <p:cNvPr id="20" name="Oval 18"/>
            <p:cNvSpPr/>
            <p:nvPr/>
          </p:nvSpPr>
          <p:spPr>
            <a:xfrm>
              <a:off x="3441700" y="3951938"/>
              <a:ext cx="846386" cy="846386"/>
            </a:xfrm>
            <a:prstGeom prst="ellipse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GB" sz="900" dirty="0">
                  <a:solidFill>
                    <a:schemeClr val="bg1"/>
                  </a:solidFill>
                </a:rPr>
                <a:t>LOGO</a:t>
              </a:r>
            </a:p>
            <a:p>
              <a:pPr algn="ctr"/>
              <a:r>
                <a:rPr lang="en-GB" sz="900" dirty="0">
                  <a:solidFill>
                    <a:schemeClr val="bg1"/>
                  </a:solidFill>
                </a:rPr>
                <a:t>EMPRESA</a:t>
              </a:r>
              <a:endParaRPr lang="en-GB" sz="9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3" name="Group 21"/>
          <p:cNvGrpSpPr/>
          <p:nvPr/>
        </p:nvGrpSpPr>
        <p:grpSpPr>
          <a:xfrm>
            <a:off x="549751" y="5514726"/>
            <a:ext cx="4089578" cy="1107996"/>
            <a:chOff x="3318928" y="3690328"/>
            <a:chExt cx="4089578" cy="1107996"/>
          </a:xfrm>
        </p:grpSpPr>
        <p:grpSp>
          <p:nvGrpSpPr>
            <p:cNvPr id="24" name="Group 22"/>
            <p:cNvGrpSpPr/>
            <p:nvPr/>
          </p:nvGrpSpPr>
          <p:grpSpPr>
            <a:xfrm>
              <a:off x="3318928" y="3690328"/>
              <a:ext cx="4089578" cy="1107996"/>
              <a:chOff x="3318928" y="3690328"/>
              <a:chExt cx="4089578" cy="1107996"/>
            </a:xfrm>
          </p:grpSpPr>
          <p:sp>
            <p:nvSpPr>
              <p:cNvPr id="26" name="TextBox 24"/>
              <p:cNvSpPr txBox="1"/>
              <p:nvPr/>
            </p:nvSpPr>
            <p:spPr>
              <a:xfrm>
                <a:off x="3318928" y="3690328"/>
                <a:ext cx="1029137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100" dirty="0" smtClean="0">
                    <a:solidFill>
                      <a:schemeClr val="bg1"/>
                    </a:solidFill>
                    <a:cs typeface="Lato" panose="020F0502020204030203" pitchFamily="34" charset="0"/>
                  </a:rPr>
                  <a:t>2010 </a:t>
                </a:r>
                <a:r>
                  <a:rPr lang="en-GB" sz="1100" dirty="0">
                    <a:solidFill>
                      <a:schemeClr val="bg1"/>
                    </a:solidFill>
                    <a:cs typeface="Lato" panose="020F0502020204030203" pitchFamily="34" charset="0"/>
                  </a:rPr>
                  <a:t>- </a:t>
                </a:r>
                <a:r>
                  <a:rPr lang="en-GB" sz="1100" dirty="0" smtClean="0">
                    <a:solidFill>
                      <a:schemeClr val="bg1"/>
                    </a:solidFill>
                    <a:cs typeface="Lato" panose="020F0502020204030203" pitchFamily="34" charset="0"/>
                  </a:rPr>
                  <a:t>2014</a:t>
                </a:r>
                <a:endParaRPr lang="en-GB" sz="1100" dirty="0">
                  <a:solidFill>
                    <a:schemeClr val="bg1"/>
                  </a:solidFill>
                  <a:cs typeface="Lato" panose="020F0502020204030203" pitchFamily="34" charset="0"/>
                </a:endParaRPr>
              </a:p>
            </p:txBody>
          </p:sp>
          <p:sp>
            <p:nvSpPr>
              <p:cNvPr id="27" name="TextBox 25"/>
              <p:cNvSpPr txBox="1"/>
              <p:nvPr/>
            </p:nvSpPr>
            <p:spPr>
              <a:xfrm>
                <a:off x="4513246" y="3690328"/>
                <a:ext cx="2895260" cy="110799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100" dirty="0" err="1">
                    <a:solidFill>
                      <a:schemeClr val="bg1"/>
                    </a:solidFill>
                    <a:cs typeface="Lato" panose="020F0502020204030203" pitchFamily="34" charset="0"/>
                  </a:rPr>
                  <a:t>Empresa</a:t>
                </a:r>
                <a:endParaRPr lang="en-GB" sz="1100" dirty="0">
                  <a:solidFill>
                    <a:schemeClr val="bg1"/>
                  </a:solidFill>
                  <a:cs typeface="Lato" panose="020F0502020204030203" pitchFamily="34" charset="0"/>
                </a:endParaRPr>
              </a:p>
              <a:p>
                <a:r>
                  <a:rPr lang="en-GB" sz="1100" i="1" dirty="0" err="1">
                    <a:solidFill>
                      <a:schemeClr val="bg1"/>
                    </a:solidFill>
                    <a:cs typeface="Lato" panose="020F0502020204030203" pitchFamily="34" charset="0"/>
                  </a:rPr>
                  <a:t>Puesto</a:t>
                </a:r>
                <a:endParaRPr lang="en-GB" sz="1100" i="1" dirty="0">
                  <a:solidFill>
                    <a:schemeClr val="bg1"/>
                  </a:solidFill>
                  <a:cs typeface="Lato" panose="020F0502020204030203" pitchFamily="34" charset="0"/>
                </a:endParaRPr>
              </a:p>
              <a:p>
                <a:pPr defTabSz="685800">
                  <a:defRPr/>
                </a:pPr>
                <a:r>
                  <a:rPr lang="fr-FR" sz="1100" dirty="0" err="1" smtClean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Lorem</a:t>
                </a:r>
                <a:r>
                  <a:rPr lang="fr-FR" sz="1100" dirty="0" smtClean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</a:t>
                </a:r>
                <a:r>
                  <a:rPr lang="fr-FR" sz="11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ipsum</a:t>
                </a:r>
                <a:r>
                  <a:rPr lang="fr-FR" sz="11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</a:t>
                </a:r>
                <a:r>
                  <a:rPr lang="fr-FR" sz="11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dolor</a:t>
                </a:r>
                <a:r>
                  <a:rPr lang="fr-FR" sz="11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</a:t>
                </a:r>
                <a:r>
                  <a:rPr lang="fr-FR" sz="11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sit</a:t>
                </a:r>
                <a:r>
                  <a:rPr lang="fr-FR" sz="11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</a:t>
                </a:r>
                <a:r>
                  <a:rPr lang="fr-FR" sz="11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amet</a:t>
                </a:r>
                <a:r>
                  <a:rPr lang="fr-FR" sz="11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, </a:t>
                </a:r>
                <a:r>
                  <a:rPr lang="fr-FR" sz="11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consectetur</a:t>
                </a:r>
                <a:r>
                  <a:rPr lang="fr-FR" sz="11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</a:t>
                </a:r>
                <a:r>
                  <a:rPr lang="fr-FR" sz="11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adipiscing</a:t>
                </a:r>
                <a:r>
                  <a:rPr lang="fr-FR" sz="11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</a:t>
                </a:r>
                <a:r>
                  <a:rPr lang="fr-FR" sz="11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elit</a:t>
                </a:r>
                <a:r>
                  <a:rPr lang="fr-FR" sz="11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. </a:t>
                </a:r>
                <a:r>
                  <a:rPr lang="fr-FR" sz="11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Morbi</a:t>
                </a:r>
                <a:r>
                  <a:rPr lang="fr-FR" sz="11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tristique </a:t>
                </a:r>
                <a:r>
                  <a:rPr lang="fr-FR" sz="11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sapien</a:t>
                </a:r>
                <a:r>
                  <a:rPr lang="fr-FR" sz="11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nec </a:t>
                </a:r>
                <a:r>
                  <a:rPr lang="fr-FR" sz="11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nulla</a:t>
                </a:r>
                <a:r>
                  <a:rPr lang="fr-FR" sz="11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</a:t>
                </a:r>
                <a:r>
                  <a:rPr lang="fr-FR" sz="11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rutrum</a:t>
                </a:r>
                <a:r>
                  <a:rPr lang="fr-FR" sz="11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</a:t>
                </a:r>
                <a:r>
                  <a:rPr lang="fr-FR" sz="11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imperdiet</a:t>
                </a:r>
                <a:r>
                  <a:rPr lang="fr-FR" sz="11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. </a:t>
                </a:r>
                <a:r>
                  <a:rPr lang="fr-FR" sz="11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Nullam</a:t>
                </a:r>
                <a:r>
                  <a:rPr lang="fr-FR" sz="11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</a:t>
                </a:r>
                <a:r>
                  <a:rPr lang="fr-FR" sz="11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faucibus</a:t>
                </a:r>
                <a:r>
                  <a:rPr lang="fr-FR" sz="11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</a:t>
                </a:r>
                <a:r>
                  <a:rPr lang="fr-FR" sz="11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augue</a:t>
                </a:r>
                <a:r>
                  <a:rPr lang="fr-FR" sz="11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id </a:t>
                </a:r>
                <a:r>
                  <a:rPr lang="fr-FR" sz="11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velit</a:t>
                </a:r>
                <a:r>
                  <a:rPr lang="fr-FR" sz="11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</a:t>
                </a:r>
                <a:r>
                  <a:rPr lang="fr-FR" sz="11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luctus</a:t>
                </a:r>
                <a:r>
                  <a:rPr lang="fr-FR" sz="11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</a:t>
                </a:r>
                <a:r>
                  <a:rPr lang="fr-FR" sz="11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maximus</a:t>
                </a:r>
                <a:r>
                  <a:rPr lang="fr-FR" sz="11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.</a:t>
                </a:r>
              </a:p>
            </p:txBody>
          </p:sp>
        </p:grpSp>
        <p:sp>
          <p:nvSpPr>
            <p:cNvPr id="25" name="Oval 23"/>
            <p:cNvSpPr/>
            <p:nvPr/>
          </p:nvSpPr>
          <p:spPr>
            <a:xfrm>
              <a:off x="3441700" y="3951938"/>
              <a:ext cx="846386" cy="846386"/>
            </a:xfrm>
            <a:prstGeom prst="ellipse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GB" sz="900" dirty="0">
                  <a:solidFill>
                    <a:schemeClr val="bg1"/>
                  </a:solidFill>
                </a:rPr>
                <a:t>LOGO</a:t>
              </a:r>
            </a:p>
            <a:p>
              <a:pPr algn="ctr"/>
              <a:r>
                <a:rPr lang="en-GB" sz="900" dirty="0">
                  <a:solidFill>
                    <a:schemeClr val="bg1"/>
                  </a:solidFill>
                </a:rPr>
                <a:t>EMPRESA</a:t>
              </a:r>
              <a:endParaRPr lang="en-GB" sz="9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8" name="Group 26"/>
          <p:cNvGrpSpPr/>
          <p:nvPr/>
        </p:nvGrpSpPr>
        <p:grpSpPr>
          <a:xfrm>
            <a:off x="549751" y="6859602"/>
            <a:ext cx="4089578" cy="1107996"/>
            <a:chOff x="3318928" y="3690328"/>
            <a:chExt cx="4089578" cy="1107996"/>
          </a:xfrm>
        </p:grpSpPr>
        <p:grpSp>
          <p:nvGrpSpPr>
            <p:cNvPr id="29" name="Group 27"/>
            <p:cNvGrpSpPr/>
            <p:nvPr/>
          </p:nvGrpSpPr>
          <p:grpSpPr>
            <a:xfrm>
              <a:off x="3318928" y="3690328"/>
              <a:ext cx="4089578" cy="1107996"/>
              <a:chOff x="3318928" y="3690328"/>
              <a:chExt cx="4089578" cy="1107996"/>
            </a:xfrm>
          </p:grpSpPr>
          <p:sp>
            <p:nvSpPr>
              <p:cNvPr id="31" name="TextBox 29"/>
              <p:cNvSpPr txBox="1"/>
              <p:nvPr/>
            </p:nvSpPr>
            <p:spPr>
              <a:xfrm>
                <a:off x="3318928" y="3690328"/>
                <a:ext cx="1029137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100" dirty="0" smtClean="0">
                    <a:solidFill>
                      <a:schemeClr val="bg1"/>
                    </a:solidFill>
                    <a:cs typeface="Lato" panose="020F0502020204030203" pitchFamily="34" charset="0"/>
                  </a:rPr>
                  <a:t>2010 </a:t>
                </a:r>
                <a:r>
                  <a:rPr lang="en-GB" sz="1100" dirty="0">
                    <a:solidFill>
                      <a:schemeClr val="bg1"/>
                    </a:solidFill>
                    <a:cs typeface="Lato" panose="020F0502020204030203" pitchFamily="34" charset="0"/>
                  </a:rPr>
                  <a:t>- </a:t>
                </a:r>
                <a:r>
                  <a:rPr lang="en-GB" sz="1100" dirty="0" smtClean="0">
                    <a:solidFill>
                      <a:schemeClr val="bg1"/>
                    </a:solidFill>
                    <a:cs typeface="Lato" panose="020F0502020204030203" pitchFamily="34" charset="0"/>
                  </a:rPr>
                  <a:t>2014</a:t>
                </a:r>
                <a:endParaRPr lang="en-GB" sz="1100" dirty="0">
                  <a:solidFill>
                    <a:schemeClr val="bg1"/>
                  </a:solidFill>
                  <a:cs typeface="Lato" panose="020F0502020204030203" pitchFamily="34" charset="0"/>
                </a:endParaRPr>
              </a:p>
            </p:txBody>
          </p:sp>
          <p:sp>
            <p:nvSpPr>
              <p:cNvPr id="32" name="TextBox 30"/>
              <p:cNvSpPr txBox="1"/>
              <p:nvPr/>
            </p:nvSpPr>
            <p:spPr>
              <a:xfrm>
                <a:off x="4513246" y="3690328"/>
                <a:ext cx="2895260" cy="110799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100" dirty="0" err="1">
                    <a:solidFill>
                      <a:schemeClr val="bg1"/>
                    </a:solidFill>
                    <a:cs typeface="Lato" panose="020F0502020204030203" pitchFamily="34" charset="0"/>
                  </a:rPr>
                  <a:t>Empresa</a:t>
                </a:r>
                <a:endParaRPr lang="en-GB" sz="1100" dirty="0">
                  <a:solidFill>
                    <a:schemeClr val="bg1"/>
                  </a:solidFill>
                  <a:cs typeface="Lato" panose="020F0502020204030203" pitchFamily="34" charset="0"/>
                </a:endParaRPr>
              </a:p>
              <a:p>
                <a:r>
                  <a:rPr lang="en-GB" sz="1100" i="1" dirty="0" err="1">
                    <a:solidFill>
                      <a:schemeClr val="bg1"/>
                    </a:solidFill>
                    <a:cs typeface="Lato" panose="020F0502020204030203" pitchFamily="34" charset="0"/>
                  </a:rPr>
                  <a:t>Puesto</a:t>
                </a:r>
                <a:endParaRPr lang="en-GB" sz="1100" i="1" dirty="0">
                  <a:solidFill>
                    <a:schemeClr val="bg1"/>
                  </a:solidFill>
                  <a:cs typeface="Lato" panose="020F0502020204030203" pitchFamily="34" charset="0"/>
                </a:endParaRPr>
              </a:p>
              <a:p>
                <a:pPr defTabSz="685800">
                  <a:defRPr/>
                </a:pPr>
                <a:r>
                  <a:rPr lang="fr-FR" sz="1100" dirty="0" err="1" smtClean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Lorem</a:t>
                </a:r>
                <a:r>
                  <a:rPr lang="fr-FR" sz="1100" dirty="0" smtClean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</a:t>
                </a:r>
                <a:r>
                  <a:rPr lang="fr-FR" sz="11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ipsum</a:t>
                </a:r>
                <a:r>
                  <a:rPr lang="fr-FR" sz="11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</a:t>
                </a:r>
                <a:r>
                  <a:rPr lang="fr-FR" sz="11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dolor</a:t>
                </a:r>
                <a:r>
                  <a:rPr lang="fr-FR" sz="11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</a:t>
                </a:r>
                <a:r>
                  <a:rPr lang="fr-FR" sz="11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sit</a:t>
                </a:r>
                <a:r>
                  <a:rPr lang="fr-FR" sz="11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</a:t>
                </a:r>
                <a:r>
                  <a:rPr lang="fr-FR" sz="11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amet</a:t>
                </a:r>
                <a:r>
                  <a:rPr lang="fr-FR" sz="11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, </a:t>
                </a:r>
                <a:r>
                  <a:rPr lang="fr-FR" sz="11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consectetur</a:t>
                </a:r>
                <a:r>
                  <a:rPr lang="fr-FR" sz="11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</a:t>
                </a:r>
                <a:r>
                  <a:rPr lang="fr-FR" sz="11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adipiscing</a:t>
                </a:r>
                <a:r>
                  <a:rPr lang="fr-FR" sz="11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</a:t>
                </a:r>
                <a:r>
                  <a:rPr lang="fr-FR" sz="11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elit</a:t>
                </a:r>
                <a:r>
                  <a:rPr lang="fr-FR" sz="11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. </a:t>
                </a:r>
                <a:r>
                  <a:rPr lang="fr-FR" sz="11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Morbi</a:t>
                </a:r>
                <a:r>
                  <a:rPr lang="fr-FR" sz="11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tristique </a:t>
                </a:r>
                <a:r>
                  <a:rPr lang="fr-FR" sz="11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sapien</a:t>
                </a:r>
                <a:r>
                  <a:rPr lang="fr-FR" sz="11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nec </a:t>
                </a:r>
                <a:r>
                  <a:rPr lang="fr-FR" sz="11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nulla</a:t>
                </a:r>
                <a:r>
                  <a:rPr lang="fr-FR" sz="11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</a:t>
                </a:r>
                <a:r>
                  <a:rPr lang="fr-FR" sz="11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rutrum</a:t>
                </a:r>
                <a:r>
                  <a:rPr lang="fr-FR" sz="11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</a:t>
                </a:r>
                <a:r>
                  <a:rPr lang="fr-FR" sz="11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imperdiet</a:t>
                </a:r>
                <a:r>
                  <a:rPr lang="fr-FR" sz="11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. </a:t>
                </a:r>
                <a:r>
                  <a:rPr lang="fr-FR" sz="11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Nullam</a:t>
                </a:r>
                <a:r>
                  <a:rPr lang="fr-FR" sz="11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</a:t>
                </a:r>
                <a:r>
                  <a:rPr lang="fr-FR" sz="11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faucibus</a:t>
                </a:r>
                <a:r>
                  <a:rPr lang="fr-FR" sz="11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</a:t>
                </a:r>
                <a:r>
                  <a:rPr lang="fr-FR" sz="11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augue</a:t>
                </a:r>
                <a:r>
                  <a:rPr lang="fr-FR" sz="11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id </a:t>
                </a:r>
                <a:r>
                  <a:rPr lang="fr-FR" sz="11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velit</a:t>
                </a:r>
                <a:r>
                  <a:rPr lang="fr-FR" sz="11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</a:t>
                </a:r>
                <a:r>
                  <a:rPr lang="fr-FR" sz="11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luctus</a:t>
                </a:r>
                <a:r>
                  <a:rPr lang="fr-FR" sz="11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</a:t>
                </a:r>
                <a:r>
                  <a:rPr lang="fr-FR" sz="11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maximus</a:t>
                </a:r>
                <a:r>
                  <a:rPr lang="fr-FR" sz="11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.</a:t>
                </a:r>
              </a:p>
            </p:txBody>
          </p:sp>
        </p:grpSp>
        <p:sp>
          <p:nvSpPr>
            <p:cNvPr id="30" name="Oval 28"/>
            <p:cNvSpPr/>
            <p:nvPr/>
          </p:nvSpPr>
          <p:spPr>
            <a:xfrm>
              <a:off x="3441700" y="3951938"/>
              <a:ext cx="846386" cy="846386"/>
            </a:xfrm>
            <a:prstGeom prst="ellipse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GB" sz="900" dirty="0">
                  <a:solidFill>
                    <a:schemeClr val="bg1"/>
                  </a:solidFill>
                </a:rPr>
                <a:t>LOGO</a:t>
              </a:r>
            </a:p>
            <a:p>
              <a:pPr algn="ctr"/>
              <a:r>
                <a:rPr lang="en-GB" sz="900" dirty="0">
                  <a:solidFill>
                    <a:schemeClr val="bg1"/>
                  </a:solidFill>
                </a:rPr>
                <a:t>EMPRESA</a:t>
              </a:r>
              <a:endParaRPr lang="en-GB" sz="900" dirty="0">
                <a:solidFill>
                  <a:schemeClr val="bg1"/>
                </a:solidFill>
              </a:endParaRPr>
            </a:p>
          </p:txBody>
        </p:sp>
      </p:grpSp>
      <p:cxnSp>
        <p:nvCxnSpPr>
          <p:cNvPr id="34" name="Connecteur droit 33"/>
          <p:cNvCxnSpPr/>
          <p:nvPr/>
        </p:nvCxnSpPr>
        <p:spPr>
          <a:xfrm>
            <a:off x="549751" y="2701158"/>
            <a:ext cx="3966806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85"/>
          <p:cNvSpPr txBox="1"/>
          <p:nvPr/>
        </p:nvSpPr>
        <p:spPr>
          <a:xfrm>
            <a:off x="455158" y="8266195"/>
            <a:ext cx="10350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 smtClean="0">
                <a:solidFill>
                  <a:schemeClr val="bg1"/>
                </a:solidFill>
                <a:cs typeface="Lato" panose="020F0502020204030203" pitchFamily="34" charset="0"/>
              </a:rPr>
              <a:t>ESTUDIOS</a:t>
            </a:r>
            <a:endParaRPr lang="en-GB" sz="1600" b="1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36" name="TextBox 86"/>
          <p:cNvSpPr txBox="1"/>
          <p:nvPr/>
        </p:nvSpPr>
        <p:spPr>
          <a:xfrm>
            <a:off x="455158" y="8764685"/>
            <a:ext cx="2429640" cy="569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100" dirty="0">
                <a:solidFill>
                  <a:schemeClr val="bg1"/>
                </a:solidFill>
                <a:cs typeface="Lato" panose="020F0502020204030203" pitchFamily="34" charset="0"/>
              </a:rPr>
              <a:t>Centro educativo – Título</a:t>
            </a:r>
          </a:p>
          <a:p>
            <a:r>
              <a:rPr lang="fr-FR" sz="1000" dirty="0" err="1" smtClean="0">
                <a:solidFill>
                  <a:schemeClr val="bg1"/>
                </a:solidFill>
                <a:cs typeface="Lato" panose="020F0502020204030203" pitchFamily="34" charset="0"/>
              </a:rPr>
              <a:t>Lorem</a:t>
            </a:r>
            <a:r>
              <a:rPr lang="fr-FR" sz="1000" dirty="0" smtClean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ipsum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dolor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sit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amet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,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consectetur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adipiscing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elit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. </a:t>
            </a:r>
          </a:p>
        </p:txBody>
      </p:sp>
      <p:sp>
        <p:nvSpPr>
          <p:cNvPr id="37" name="TextBox 87"/>
          <p:cNvSpPr txBox="1"/>
          <p:nvPr/>
        </p:nvSpPr>
        <p:spPr>
          <a:xfrm>
            <a:off x="3693597" y="8764685"/>
            <a:ext cx="65049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100" dirty="0" smtClean="0">
                <a:solidFill>
                  <a:schemeClr val="bg1"/>
                </a:solidFill>
                <a:cs typeface="Lato" panose="020F0502020204030203" pitchFamily="34" charset="0"/>
              </a:rPr>
              <a:t>2014</a:t>
            </a:r>
            <a:endParaRPr lang="en-PH" sz="11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38" name="TextBox 88"/>
          <p:cNvSpPr txBox="1"/>
          <p:nvPr/>
        </p:nvSpPr>
        <p:spPr>
          <a:xfrm>
            <a:off x="455158" y="9492865"/>
            <a:ext cx="2341677" cy="569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100" dirty="0">
                <a:solidFill>
                  <a:schemeClr val="bg1"/>
                </a:solidFill>
                <a:cs typeface="Lato" panose="020F0502020204030203" pitchFamily="34" charset="0"/>
              </a:rPr>
              <a:t>Centro educativo – Título</a:t>
            </a:r>
          </a:p>
          <a:p>
            <a:r>
              <a:rPr lang="fr-FR" sz="1000" dirty="0" err="1" smtClean="0">
                <a:solidFill>
                  <a:schemeClr val="bg1"/>
                </a:solidFill>
                <a:cs typeface="Lato" panose="020F0502020204030203" pitchFamily="34" charset="0"/>
              </a:rPr>
              <a:t>Lorem</a:t>
            </a:r>
            <a:r>
              <a:rPr lang="fr-FR" sz="1000" dirty="0" smtClean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ipsum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dolor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sit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amet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,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consectetur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adipiscing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elit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. </a:t>
            </a:r>
          </a:p>
        </p:txBody>
      </p:sp>
      <p:sp>
        <p:nvSpPr>
          <p:cNvPr id="39" name="TextBox 89"/>
          <p:cNvSpPr txBox="1"/>
          <p:nvPr/>
        </p:nvSpPr>
        <p:spPr>
          <a:xfrm>
            <a:off x="3693597" y="9523764"/>
            <a:ext cx="65049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100" dirty="0" smtClean="0">
                <a:solidFill>
                  <a:schemeClr val="bg1"/>
                </a:solidFill>
                <a:cs typeface="Lato" panose="020F0502020204030203" pitchFamily="34" charset="0"/>
              </a:rPr>
              <a:t>2014</a:t>
            </a:r>
            <a:endParaRPr lang="en-PH" sz="11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cxnSp>
        <p:nvCxnSpPr>
          <p:cNvPr id="40" name="Connecteur droit 39"/>
          <p:cNvCxnSpPr/>
          <p:nvPr/>
        </p:nvCxnSpPr>
        <p:spPr>
          <a:xfrm>
            <a:off x="549751" y="8657299"/>
            <a:ext cx="3966806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10"/>
          <p:cNvSpPr txBox="1"/>
          <p:nvPr/>
        </p:nvSpPr>
        <p:spPr>
          <a:xfrm>
            <a:off x="4999379" y="2311768"/>
            <a:ext cx="111870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 smtClean="0">
                <a:solidFill>
                  <a:schemeClr val="bg1"/>
                </a:solidFill>
                <a:cs typeface="Lato" panose="020F0502020204030203" pitchFamily="34" charset="0"/>
              </a:rPr>
              <a:t>CONTACTO</a:t>
            </a:r>
            <a:endParaRPr lang="en-GB" sz="1600" b="1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cxnSp>
        <p:nvCxnSpPr>
          <p:cNvPr id="42" name="Connecteur droit 41"/>
          <p:cNvCxnSpPr/>
          <p:nvPr/>
        </p:nvCxnSpPr>
        <p:spPr>
          <a:xfrm>
            <a:off x="5057194" y="2701158"/>
            <a:ext cx="1983403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7"/>
          <p:cNvSpPr txBox="1"/>
          <p:nvPr/>
        </p:nvSpPr>
        <p:spPr>
          <a:xfrm>
            <a:off x="466148" y="1106333"/>
            <a:ext cx="4173181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723900" algn="l"/>
                <a:tab pos="1447800" algn="l"/>
                <a:tab pos="2171700" algn="l"/>
              </a:tabLst>
            </a:pPr>
            <a:r>
              <a:rPr lang="fr-FR" sz="1100" dirty="0" err="1">
                <a:solidFill>
                  <a:schemeClr val="bg1"/>
                </a:solidFill>
                <a:cs typeface="Lato" panose="020F0502020204030203" pitchFamily="34" charset="0"/>
              </a:rPr>
              <a:t>Lorem</a:t>
            </a:r>
            <a:r>
              <a:rPr lang="fr-FR" sz="11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cs typeface="Lato" panose="020F0502020204030203" pitchFamily="34" charset="0"/>
              </a:rPr>
              <a:t>ipsum</a:t>
            </a:r>
            <a:r>
              <a:rPr lang="fr-FR" sz="11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cs typeface="Lato" panose="020F0502020204030203" pitchFamily="34" charset="0"/>
              </a:rPr>
              <a:t>dolor</a:t>
            </a:r>
            <a:r>
              <a:rPr lang="fr-FR" sz="11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cs typeface="Lato" panose="020F0502020204030203" pitchFamily="34" charset="0"/>
              </a:rPr>
              <a:t>sit</a:t>
            </a:r>
            <a:r>
              <a:rPr lang="fr-FR" sz="11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cs typeface="Lato" panose="020F0502020204030203" pitchFamily="34" charset="0"/>
              </a:rPr>
              <a:t>amet</a:t>
            </a:r>
            <a:r>
              <a:rPr lang="fr-FR" sz="1100" dirty="0">
                <a:solidFill>
                  <a:schemeClr val="bg1"/>
                </a:solidFill>
                <a:cs typeface="Lato" panose="020F0502020204030203" pitchFamily="34" charset="0"/>
              </a:rPr>
              <a:t>, </a:t>
            </a:r>
            <a:r>
              <a:rPr lang="fr-FR" sz="1100" dirty="0" err="1">
                <a:solidFill>
                  <a:schemeClr val="bg1"/>
                </a:solidFill>
                <a:cs typeface="Lato" panose="020F0502020204030203" pitchFamily="34" charset="0"/>
              </a:rPr>
              <a:t>consectetur</a:t>
            </a:r>
            <a:r>
              <a:rPr lang="fr-FR" sz="11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cs typeface="Lato" panose="020F0502020204030203" pitchFamily="34" charset="0"/>
              </a:rPr>
              <a:t>adipiscing</a:t>
            </a:r>
            <a:r>
              <a:rPr lang="fr-FR" sz="11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cs typeface="Lato" panose="020F0502020204030203" pitchFamily="34" charset="0"/>
              </a:rPr>
              <a:t>elit</a:t>
            </a:r>
            <a:r>
              <a:rPr lang="fr-FR" sz="1100" dirty="0">
                <a:solidFill>
                  <a:schemeClr val="bg1"/>
                </a:solidFill>
                <a:cs typeface="Lato" panose="020F0502020204030203" pitchFamily="34" charset="0"/>
              </a:rPr>
              <a:t>. </a:t>
            </a:r>
            <a:r>
              <a:rPr lang="fr-FR" sz="1100" dirty="0" err="1">
                <a:solidFill>
                  <a:schemeClr val="bg1"/>
                </a:solidFill>
                <a:cs typeface="Lato" panose="020F0502020204030203" pitchFamily="34" charset="0"/>
              </a:rPr>
              <a:t>Morbi</a:t>
            </a:r>
            <a:r>
              <a:rPr lang="fr-FR" sz="1100" dirty="0">
                <a:solidFill>
                  <a:schemeClr val="bg1"/>
                </a:solidFill>
                <a:cs typeface="Lato" panose="020F0502020204030203" pitchFamily="34" charset="0"/>
              </a:rPr>
              <a:t> tristique </a:t>
            </a:r>
            <a:r>
              <a:rPr lang="fr-FR" sz="1100" dirty="0" err="1">
                <a:solidFill>
                  <a:schemeClr val="bg1"/>
                </a:solidFill>
                <a:cs typeface="Lato" panose="020F0502020204030203" pitchFamily="34" charset="0"/>
              </a:rPr>
              <a:t>sapien</a:t>
            </a:r>
            <a:r>
              <a:rPr lang="fr-FR" sz="1100" dirty="0">
                <a:solidFill>
                  <a:schemeClr val="bg1"/>
                </a:solidFill>
                <a:cs typeface="Lato" panose="020F0502020204030203" pitchFamily="34" charset="0"/>
              </a:rPr>
              <a:t> nec </a:t>
            </a:r>
            <a:r>
              <a:rPr lang="fr-FR" sz="1100" dirty="0" err="1">
                <a:solidFill>
                  <a:schemeClr val="bg1"/>
                </a:solidFill>
                <a:cs typeface="Lato" panose="020F0502020204030203" pitchFamily="34" charset="0"/>
              </a:rPr>
              <a:t>nulla</a:t>
            </a:r>
            <a:r>
              <a:rPr lang="fr-FR" sz="11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cs typeface="Lato" panose="020F0502020204030203" pitchFamily="34" charset="0"/>
              </a:rPr>
              <a:t>rutrum</a:t>
            </a:r>
            <a:r>
              <a:rPr lang="fr-FR" sz="11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cs typeface="Lato" panose="020F0502020204030203" pitchFamily="34" charset="0"/>
              </a:rPr>
              <a:t>imperdiet</a:t>
            </a:r>
            <a:r>
              <a:rPr lang="fr-FR" sz="1100" dirty="0">
                <a:solidFill>
                  <a:schemeClr val="bg1"/>
                </a:solidFill>
                <a:cs typeface="Lato" panose="020F0502020204030203" pitchFamily="34" charset="0"/>
              </a:rPr>
              <a:t>. </a:t>
            </a:r>
            <a:r>
              <a:rPr lang="fr-FR" sz="1100" dirty="0" err="1">
                <a:solidFill>
                  <a:schemeClr val="bg1"/>
                </a:solidFill>
                <a:cs typeface="Lato" panose="020F0502020204030203" pitchFamily="34" charset="0"/>
              </a:rPr>
              <a:t>Nullam</a:t>
            </a:r>
            <a:r>
              <a:rPr lang="fr-FR" sz="11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cs typeface="Lato" panose="020F0502020204030203" pitchFamily="34" charset="0"/>
              </a:rPr>
              <a:t>faucibus</a:t>
            </a:r>
            <a:r>
              <a:rPr lang="fr-FR" sz="11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cs typeface="Lato" panose="020F0502020204030203" pitchFamily="34" charset="0"/>
              </a:rPr>
              <a:t>augue</a:t>
            </a:r>
            <a:r>
              <a:rPr lang="fr-FR" sz="1100" dirty="0">
                <a:solidFill>
                  <a:schemeClr val="bg1"/>
                </a:solidFill>
                <a:cs typeface="Lato" panose="020F0502020204030203" pitchFamily="34" charset="0"/>
              </a:rPr>
              <a:t> id </a:t>
            </a:r>
            <a:r>
              <a:rPr lang="fr-FR" sz="1100" dirty="0" err="1">
                <a:solidFill>
                  <a:schemeClr val="bg1"/>
                </a:solidFill>
                <a:cs typeface="Lato" panose="020F0502020204030203" pitchFamily="34" charset="0"/>
              </a:rPr>
              <a:t>velit</a:t>
            </a:r>
            <a:r>
              <a:rPr lang="fr-FR" sz="11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cs typeface="Lato" panose="020F0502020204030203" pitchFamily="34" charset="0"/>
              </a:rPr>
              <a:t>luctus</a:t>
            </a:r>
            <a:r>
              <a:rPr lang="fr-FR" sz="11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cs typeface="Lato" panose="020F0502020204030203" pitchFamily="34" charset="0"/>
              </a:rPr>
              <a:t>maximus</a:t>
            </a:r>
            <a:r>
              <a:rPr lang="fr-FR" sz="1100" dirty="0">
                <a:solidFill>
                  <a:schemeClr val="bg1"/>
                </a:solidFill>
                <a:cs typeface="Lato" panose="020F0502020204030203" pitchFamily="34" charset="0"/>
              </a:rPr>
              <a:t>. </a:t>
            </a:r>
            <a:r>
              <a:rPr lang="fr-FR" sz="1100" dirty="0" err="1">
                <a:solidFill>
                  <a:schemeClr val="bg1"/>
                </a:solidFill>
                <a:cs typeface="Lato" panose="020F0502020204030203" pitchFamily="34" charset="0"/>
              </a:rPr>
              <a:t>Interdum</a:t>
            </a:r>
            <a:r>
              <a:rPr lang="fr-FR" sz="1100" dirty="0">
                <a:solidFill>
                  <a:schemeClr val="bg1"/>
                </a:solidFill>
                <a:cs typeface="Lato" panose="020F0502020204030203" pitchFamily="34" charset="0"/>
              </a:rPr>
              <a:t> et </a:t>
            </a:r>
            <a:r>
              <a:rPr lang="fr-FR" sz="1100" dirty="0" err="1">
                <a:solidFill>
                  <a:schemeClr val="bg1"/>
                </a:solidFill>
                <a:cs typeface="Lato" panose="020F0502020204030203" pitchFamily="34" charset="0"/>
              </a:rPr>
              <a:t>malesuada</a:t>
            </a:r>
            <a:r>
              <a:rPr lang="fr-FR" sz="11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cs typeface="Lato" panose="020F0502020204030203" pitchFamily="34" charset="0"/>
              </a:rPr>
              <a:t>fames</a:t>
            </a:r>
            <a:r>
              <a:rPr lang="fr-FR" sz="11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cs typeface="Lato" panose="020F0502020204030203" pitchFamily="34" charset="0"/>
              </a:rPr>
              <a:t>ac</a:t>
            </a:r>
            <a:r>
              <a:rPr lang="fr-FR" sz="1100" dirty="0">
                <a:solidFill>
                  <a:schemeClr val="bg1"/>
                </a:solidFill>
                <a:cs typeface="Lato" panose="020F0502020204030203" pitchFamily="34" charset="0"/>
              </a:rPr>
              <a:t> ante </a:t>
            </a:r>
            <a:r>
              <a:rPr lang="fr-FR" sz="1100" dirty="0" err="1">
                <a:solidFill>
                  <a:schemeClr val="bg1"/>
                </a:solidFill>
                <a:cs typeface="Lato" panose="020F0502020204030203" pitchFamily="34" charset="0"/>
              </a:rPr>
              <a:t>ipsum</a:t>
            </a:r>
            <a:r>
              <a:rPr lang="fr-FR" sz="11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cs typeface="Lato" panose="020F0502020204030203" pitchFamily="34" charset="0"/>
              </a:rPr>
              <a:t>primis</a:t>
            </a:r>
            <a:r>
              <a:rPr lang="fr-FR" sz="1100" dirty="0">
                <a:solidFill>
                  <a:schemeClr val="bg1"/>
                </a:solidFill>
                <a:cs typeface="Lato" panose="020F0502020204030203" pitchFamily="34" charset="0"/>
              </a:rPr>
              <a:t> in </a:t>
            </a:r>
            <a:r>
              <a:rPr lang="fr-FR" sz="1100" dirty="0" err="1">
                <a:solidFill>
                  <a:schemeClr val="bg1"/>
                </a:solidFill>
                <a:cs typeface="Lato" panose="020F0502020204030203" pitchFamily="34" charset="0"/>
              </a:rPr>
              <a:t>faucibus</a:t>
            </a:r>
            <a:r>
              <a:rPr lang="fr-FR" sz="1100" dirty="0">
                <a:solidFill>
                  <a:schemeClr val="bg1"/>
                </a:solidFill>
                <a:cs typeface="Lato" panose="020F0502020204030203" pitchFamily="34" charset="0"/>
              </a:rPr>
              <a:t>. </a:t>
            </a:r>
            <a:r>
              <a:rPr lang="fr-FR" sz="1100" dirty="0" err="1">
                <a:solidFill>
                  <a:schemeClr val="bg1"/>
                </a:solidFill>
                <a:cs typeface="Lato" panose="020F0502020204030203" pitchFamily="34" charset="0"/>
              </a:rPr>
              <a:t>Etiam</a:t>
            </a:r>
            <a:r>
              <a:rPr lang="fr-FR" sz="1100" dirty="0">
                <a:solidFill>
                  <a:schemeClr val="bg1"/>
                </a:solidFill>
                <a:cs typeface="Lato" panose="020F0502020204030203" pitchFamily="34" charset="0"/>
              </a:rPr>
              <a:t> bibendum, ante nec </a:t>
            </a:r>
            <a:r>
              <a:rPr lang="fr-FR" sz="1100" dirty="0" err="1">
                <a:solidFill>
                  <a:schemeClr val="bg1"/>
                </a:solidFill>
                <a:cs typeface="Lato" panose="020F0502020204030203" pitchFamily="34" charset="0"/>
              </a:rPr>
              <a:t>luctus</a:t>
            </a:r>
            <a:r>
              <a:rPr lang="fr-FR" sz="11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cs typeface="Lato" panose="020F0502020204030203" pitchFamily="34" charset="0"/>
              </a:rPr>
              <a:t>posuere</a:t>
            </a:r>
            <a:r>
              <a:rPr lang="fr-FR" sz="1100" dirty="0">
                <a:solidFill>
                  <a:schemeClr val="bg1"/>
                </a:solidFill>
                <a:cs typeface="Lato" panose="020F0502020204030203" pitchFamily="34" charset="0"/>
              </a:rPr>
              <a:t>, </a:t>
            </a:r>
            <a:r>
              <a:rPr lang="fr-FR" sz="1100" dirty="0" err="1">
                <a:solidFill>
                  <a:schemeClr val="bg1"/>
                </a:solidFill>
                <a:cs typeface="Lato" panose="020F0502020204030203" pitchFamily="34" charset="0"/>
              </a:rPr>
              <a:t>odio</a:t>
            </a:r>
            <a:r>
              <a:rPr lang="fr-FR" sz="11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cs typeface="Lato" panose="020F0502020204030203" pitchFamily="34" charset="0"/>
              </a:rPr>
              <a:t>enim</a:t>
            </a:r>
            <a:r>
              <a:rPr lang="fr-FR" sz="1100" dirty="0">
                <a:solidFill>
                  <a:schemeClr val="bg1"/>
                </a:solidFill>
                <a:cs typeface="Lato" panose="020F0502020204030203" pitchFamily="34" charset="0"/>
              </a:rPr>
              <a:t> semper </a:t>
            </a:r>
            <a:r>
              <a:rPr lang="fr-FR" sz="1100" dirty="0" err="1">
                <a:solidFill>
                  <a:schemeClr val="bg1"/>
                </a:solidFill>
                <a:cs typeface="Lato" panose="020F0502020204030203" pitchFamily="34" charset="0"/>
              </a:rPr>
              <a:t>tortor</a:t>
            </a:r>
            <a:r>
              <a:rPr lang="fr-FR" sz="1100" dirty="0">
                <a:solidFill>
                  <a:schemeClr val="bg1"/>
                </a:solidFill>
                <a:cs typeface="Lato" panose="020F0502020204030203" pitchFamily="34" charset="0"/>
              </a:rPr>
              <a:t>, id </a:t>
            </a:r>
            <a:r>
              <a:rPr lang="fr-FR" sz="1100" dirty="0" err="1">
                <a:solidFill>
                  <a:schemeClr val="bg1"/>
                </a:solidFill>
                <a:cs typeface="Lato" panose="020F0502020204030203" pitchFamily="34" charset="0"/>
              </a:rPr>
              <a:t>eleifend</a:t>
            </a:r>
            <a:r>
              <a:rPr lang="fr-FR" sz="1100" dirty="0">
                <a:solidFill>
                  <a:schemeClr val="bg1"/>
                </a:solidFill>
                <a:cs typeface="Lato" panose="020F0502020204030203" pitchFamily="34" charset="0"/>
              </a:rPr>
              <a:t> mi ante vitae ex. </a:t>
            </a:r>
          </a:p>
        </p:txBody>
      </p:sp>
      <p:sp>
        <p:nvSpPr>
          <p:cNvPr id="45" name="TextBox 10"/>
          <p:cNvSpPr txBox="1"/>
          <p:nvPr/>
        </p:nvSpPr>
        <p:spPr>
          <a:xfrm>
            <a:off x="4974902" y="4019584"/>
            <a:ext cx="13256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 smtClean="0">
                <a:solidFill>
                  <a:schemeClr val="bg1"/>
                </a:solidFill>
                <a:cs typeface="Lato" panose="020F0502020204030203" pitchFamily="34" charset="0"/>
              </a:rPr>
              <a:t>HABILIDADES</a:t>
            </a:r>
            <a:endParaRPr lang="en-GB" sz="1600" b="1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cxnSp>
        <p:nvCxnSpPr>
          <p:cNvPr id="46" name="Connecteur droit 45"/>
          <p:cNvCxnSpPr/>
          <p:nvPr/>
        </p:nvCxnSpPr>
        <p:spPr>
          <a:xfrm>
            <a:off x="5032717" y="4408974"/>
            <a:ext cx="1983403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34"/>
          <p:cNvSpPr txBox="1"/>
          <p:nvPr/>
        </p:nvSpPr>
        <p:spPr>
          <a:xfrm>
            <a:off x="4951637" y="4808318"/>
            <a:ext cx="272762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dirty="0" err="1">
                <a:solidFill>
                  <a:schemeClr val="bg1"/>
                </a:solidFill>
                <a:cs typeface="Lato" panose="020F0502020204030203" pitchFamily="34" charset="0"/>
              </a:rPr>
              <a:t>Habilidades</a:t>
            </a:r>
            <a:r>
              <a:rPr lang="en-GB" sz="1100" b="1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en-GB" sz="1100" b="1" dirty="0" err="1">
                <a:solidFill>
                  <a:schemeClr val="bg1"/>
                </a:solidFill>
                <a:cs typeface="Lato" panose="020F0502020204030203" pitchFamily="34" charset="0"/>
              </a:rPr>
              <a:t>profesionales</a:t>
            </a:r>
            <a:endParaRPr lang="en-GB" sz="1100" b="1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49" name="TextBox 35"/>
          <p:cNvSpPr txBox="1"/>
          <p:nvPr/>
        </p:nvSpPr>
        <p:spPr>
          <a:xfrm>
            <a:off x="4953737" y="5131581"/>
            <a:ext cx="123301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>
                <a:solidFill>
                  <a:schemeClr val="bg1"/>
                </a:solidFill>
                <a:cs typeface="Lato" panose="020F0502020204030203" pitchFamily="34" charset="0"/>
              </a:rPr>
              <a:t>Microsoft Office</a:t>
            </a:r>
            <a:endParaRPr lang="en-GB" sz="11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50" name="TextBox 36"/>
          <p:cNvSpPr txBox="1"/>
          <p:nvPr/>
        </p:nvSpPr>
        <p:spPr>
          <a:xfrm>
            <a:off x="4953737" y="5445965"/>
            <a:ext cx="123301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>
                <a:solidFill>
                  <a:schemeClr val="bg1"/>
                </a:solidFill>
                <a:cs typeface="Lato" panose="020F0502020204030203" pitchFamily="34" charset="0"/>
              </a:rPr>
              <a:t>Design &amp; XU</a:t>
            </a:r>
            <a:endParaRPr lang="en-GB" sz="11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51" name="TextBox 37"/>
          <p:cNvSpPr txBox="1"/>
          <p:nvPr/>
        </p:nvSpPr>
        <p:spPr>
          <a:xfrm>
            <a:off x="4953737" y="5760349"/>
            <a:ext cx="106783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>
                <a:solidFill>
                  <a:schemeClr val="bg1"/>
                </a:solidFill>
                <a:cs typeface="Lato" panose="020F0502020204030203" pitchFamily="34" charset="0"/>
              </a:rPr>
              <a:t>PHP MySQL</a:t>
            </a:r>
            <a:endParaRPr lang="en-GB" sz="11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52" name="TextBox 38"/>
          <p:cNvSpPr txBox="1"/>
          <p:nvPr/>
        </p:nvSpPr>
        <p:spPr>
          <a:xfrm>
            <a:off x="4953736" y="6074733"/>
            <a:ext cx="119463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smtClean="0">
                <a:solidFill>
                  <a:schemeClr val="bg1"/>
                </a:solidFill>
                <a:cs typeface="Lato" panose="020F0502020204030203" pitchFamily="34" charset="0"/>
              </a:rPr>
              <a:t>Adds/Analytics</a:t>
            </a:r>
            <a:endParaRPr lang="en-GB" sz="11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53" name="TextBox 39"/>
          <p:cNvSpPr txBox="1"/>
          <p:nvPr/>
        </p:nvSpPr>
        <p:spPr>
          <a:xfrm>
            <a:off x="4951637" y="6580192"/>
            <a:ext cx="272762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dirty="0" err="1" smtClean="0">
                <a:solidFill>
                  <a:schemeClr val="bg1"/>
                </a:solidFill>
                <a:cs typeface="Lato" panose="020F0502020204030203" pitchFamily="34" charset="0"/>
              </a:rPr>
              <a:t>Idiomas</a:t>
            </a:r>
            <a:endParaRPr lang="en-GB" sz="1100" b="1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54" name="TextBox 40"/>
          <p:cNvSpPr txBox="1"/>
          <p:nvPr/>
        </p:nvSpPr>
        <p:spPr>
          <a:xfrm>
            <a:off x="4953737" y="6883851"/>
            <a:ext cx="106783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err="1" smtClean="0">
                <a:solidFill>
                  <a:schemeClr val="bg1"/>
                </a:solidFill>
                <a:cs typeface="Lato" panose="020F0502020204030203" pitchFamily="34" charset="0"/>
              </a:rPr>
              <a:t>Inglés</a:t>
            </a:r>
            <a:endParaRPr lang="en-GB" sz="11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55" name="TextBox 41"/>
          <p:cNvSpPr txBox="1"/>
          <p:nvPr/>
        </p:nvSpPr>
        <p:spPr>
          <a:xfrm>
            <a:off x="4953737" y="7198235"/>
            <a:ext cx="106783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err="1" smtClean="0">
                <a:solidFill>
                  <a:schemeClr val="bg1"/>
                </a:solidFill>
                <a:cs typeface="Lato" panose="020F0502020204030203" pitchFamily="34" charset="0"/>
              </a:rPr>
              <a:t>Italiano</a:t>
            </a:r>
            <a:endParaRPr lang="en-GB" sz="11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56" name="TextBox 42"/>
          <p:cNvSpPr txBox="1"/>
          <p:nvPr/>
        </p:nvSpPr>
        <p:spPr>
          <a:xfrm>
            <a:off x="4953737" y="7512619"/>
            <a:ext cx="106783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err="1" smtClean="0">
                <a:solidFill>
                  <a:schemeClr val="bg1"/>
                </a:solidFill>
                <a:cs typeface="Lato" panose="020F0502020204030203" pitchFamily="34" charset="0"/>
              </a:rPr>
              <a:t>Francés</a:t>
            </a:r>
            <a:endParaRPr lang="en-GB" sz="11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57" name="TextBox 43"/>
          <p:cNvSpPr txBox="1"/>
          <p:nvPr/>
        </p:nvSpPr>
        <p:spPr>
          <a:xfrm>
            <a:off x="4951637" y="8015086"/>
            <a:ext cx="233585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dirty="0" err="1">
                <a:solidFill>
                  <a:schemeClr val="bg1"/>
                </a:solidFill>
                <a:cs typeface="Lato" panose="020F0502020204030203" pitchFamily="34" charset="0"/>
              </a:rPr>
              <a:t>Habilidades</a:t>
            </a:r>
            <a:r>
              <a:rPr lang="en-GB" sz="1100" b="1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en-GB" sz="1100" b="1" dirty="0" err="1" smtClean="0">
                <a:solidFill>
                  <a:schemeClr val="bg1"/>
                </a:solidFill>
                <a:cs typeface="Lato" panose="020F0502020204030203" pitchFamily="34" charset="0"/>
              </a:rPr>
              <a:t>personales</a:t>
            </a:r>
            <a:endParaRPr lang="en-GB" sz="1100" b="1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58" name="TextBox 44"/>
          <p:cNvSpPr txBox="1"/>
          <p:nvPr/>
        </p:nvSpPr>
        <p:spPr>
          <a:xfrm>
            <a:off x="4953736" y="8339092"/>
            <a:ext cx="106783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err="1" smtClean="0">
                <a:solidFill>
                  <a:schemeClr val="bg1"/>
                </a:solidFill>
                <a:cs typeface="Lato" panose="020F0502020204030203" pitchFamily="34" charset="0"/>
              </a:rPr>
              <a:t>Creativo</a:t>
            </a:r>
            <a:endParaRPr lang="en-GB" sz="11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59" name="TextBox 45"/>
          <p:cNvSpPr txBox="1"/>
          <p:nvPr/>
        </p:nvSpPr>
        <p:spPr>
          <a:xfrm>
            <a:off x="4953736" y="8653476"/>
            <a:ext cx="106783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>
                <a:solidFill>
                  <a:schemeClr val="bg1"/>
                </a:solidFill>
                <a:cs typeface="Lato" panose="020F0502020204030203" pitchFamily="34" charset="0"/>
              </a:rPr>
              <a:t>Serio</a:t>
            </a:r>
            <a:endParaRPr lang="en-GB" sz="11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60" name="TextBox 46"/>
          <p:cNvSpPr txBox="1"/>
          <p:nvPr/>
        </p:nvSpPr>
        <p:spPr>
          <a:xfrm>
            <a:off x="4953736" y="8967860"/>
            <a:ext cx="106783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err="1" smtClean="0">
                <a:solidFill>
                  <a:schemeClr val="bg1"/>
                </a:solidFill>
                <a:cs typeface="Lato" panose="020F0502020204030203" pitchFamily="34" charset="0"/>
              </a:rPr>
              <a:t>Innovador</a:t>
            </a:r>
            <a:endParaRPr lang="en-GB" sz="11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61" name="TextBox 47"/>
          <p:cNvSpPr txBox="1"/>
          <p:nvPr/>
        </p:nvSpPr>
        <p:spPr>
          <a:xfrm>
            <a:off x="4953736" y="9286457"/>
            <a:ext cx="106783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err="1" smtClean="0">
                <a:solidFill>
                  <a:schemeClr val="bg1"/>
                </a:solidFill>
                <a:cs typeface="Lato" panose="020F0502020204030203" pitchFamily="34" charset="0"/>
              </a:rPr>
              <a:t>Comunicativo</a:t>
            </a:r>
            <a:endParaRPr lang="en-GB" sz="11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95" name="Ellipse 94"/>
          <p:cNvSpPr/>
          <p:nvPr/>
        </p:nvSpPr>
        <p:spPr>
          <a:xfrm>
            <a:off x="6161418" y="5179570"/>
            <a:ext cx="170262" cy="170262"/>
          </a:xfrm>
          <a:prstGeom prst="ellipse">
            <a:avLst/>
          </a:prstGeom>
          <a:solidFill>
            <a:srgbClr val="E9BD2F"/>
          </a:solidFill>
          <a:ln>
            <a:solidFill>
              <a:srgbClr val="E9BD2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6" name="Ellipse 95"/>
          <p:cNvSpPr/>
          <p:nvPr/>
        </p:nvSpPr>
        <p:spPr>
          <a:xfrm>
            <a:off x="6388850" y="5179570"/>
            <a:ext cx="170262" cy="170262"/>
          </a:xfrm>
          <a:prstGeom prst="ellipse">
            <a:avLst/>
          </a:prstGeom>
          <a:solidFill>
            <a:srgbClr val="E9BD2F"/>
          </a:solidFill>
          <a:ln>
            <a:solidFill>
              <a:srgbClr val="E9BD2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7" name="Ellipse 96"/>
          <p:cNvSpPr/>
          <p:nvPr/>
        </p:nvSpPr>
        <p:spPr>
          <a:xfrm>
            <a:off x="6604332" y="5177255"/>
            <a:ext cx="170262" cy="170262"/>
          </a:xfrm>
          <a:prstGeom prst="ellipse">
            <a:avLst/>
          </a:prstGeom>
          <a:solidFill>
            <a:srgbClr val="E9BD2F"/>
          </a:solidFill>
          <a:ln>
            <a:solidFill>
              <a:srgbClr val="E9BD2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8" name="Ellipse 97"/>
          <p:cNvSpPr/>
          <p:nvPr/>
        </p:nvSpPr>
        <p:spPr>
          <a:xfrm>
            <a:off x="6831764" y="5177255"/>
            <a:ext cx="170262" cy="170262"/>
          </a:xfrm>
          <a:prstGeom prst="ellipse">
            <a:avLst/>
          </a:prstGeom>
          <a:noFill/>
          <a:ln>
            <a:solidFill>
              <a:srgbClr val="E9BD2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9" name="Ellipse 98"/>
          <p:cNvSpPr/>
          <p:nvPr/>
        </p:nvSpPr>
        <p:spPr>
          <a:xfrm>
            <a:off x="6167635" y="5494630"/>
            <a:ext cx="170262" cy="170262"/>
          </a:xfrm>
          <a:prstGeom prst="ellipse">
            <a:avLst/>
          </a:prstGeom>
          <a:solidFill>
            <a:srgbClr val="E9BD2F"/>
          </a:solidFill>
          <a:ln>
            <a:solidFill>
              <a:srgbClr val="E9BD2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0" name="Ellipse 99"/>
          <p:cNvSpPr/>
          <p:nvPr/>
        </p:nvSpPr>
        <p:spPr>
          <a:xfrm>
            <a:off x="6395067" y="5494630"/>
            <a:ext cx="170262" cy="170262"/>
          </a:xfrm>
          <a:prstGeom prst="ellipse">
            <a:avLst/>
          </a:prstGeom>
          <a:solidFill>
            <a:srgbClr val="E9BD2F"/>
          </a:solidFill>
          <a:ln>
            <a:solidFill>
              <a:srgbClr val="E9BD2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1" name="Ellipse 100"/>
          <p:cNvSpPr/>
          <p:nvPr/>
        </p:nvSpPr>
        <p:spPr>
          <a:xfrm>
            <a:off x="6610549" y="5492315"/>
            <a:ext cx="170262" cy="170262"/>
          </a:xfrm>
          <a:prstGeom prst="ellipse">
            <a:avLst/>
          </a:prstGeom>
          <a:noFill/>
          <a:ln>
            <a:solidFill>
              <a:srgbClr val="E9BD2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2" name="Ellipse 101"/>
          <p:cNvSpPr/>
          <p:nvPr/>
        </p:nvSpPr>
        <p:spPr>
          <a:xfrm>
            <a:off x="6837981" y="5492315"/>
            <a:ext cx="170262" cy="170262"/>
          </a:xfrm>
          <a:prstGeom prst="ellipse">
            <a:avLst/>
          </a:prstGeom>
          <a:noFill/>
          <a:ln>
            <a:solidFill>
              <a:srgbClr val="E9BD2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3" name="Ellipse 102"/>
          <p:cNvSpPr/>
          <p:nvPr/>
        </p:nvSpPr>
        <p:spPr>
          <a:xfrm>
            <a:off x="6161418" y="5815578"/>
            <a:ext cx="170262" cy="170262"/>
          </a:xfrm>
          <a:prstGeom prst="ellipse">
            <a:avLst/>
          </a:prstGeom>
          <a:solidFill>
            <a:srgbClr val="E9BD2F"/>
          </a:solidFill>
          <a:ln>
            <a:solidFill>
              <a:srgbClr val="E9BD2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4" name="Ellipse 103"/>
          <p:cNvSpPr/>
          <p:nvPr/>
        </p:nvSpPr>
        <p:spPr>
          <a:xfrm>
            <a:off x="6388850" y="5815578"/>
            <a:ext cx="170262" cy="170262"/>
          </a:xfrm>
          <a:prstGeom prst="ellipse">
            <a:avLst/>
          </a:prstGeom>
          <a:solidFill>
            <a:srgbClr val="E9BD2F"/>
          </a:solidFill>
          <a:ln>
            <a:solidFill>
              <a:srgbClr val="E9BD2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5" name="Ellipse 104"/>
          <p:cNvSpPr/>
          <p:nvPr/>
        </p:nvSpPr>
        <p:spPr>
          <a:xfrm>
            <a:off x="6604332" y="5813263"/>
            <a:ext cx="170262" cy="170262"/>
          </a:xfrm>
          <a:prstGeom prst="ellipse">
            <a:avLst/>
          </a:prstGeom>
          <a:solidFill>
            <a:srgbClr val="E9BD2F"/>
          </a:solidFill>
          <a:ln>
            <a:solidFill>
              <a:srgbClr val="E9BD2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6" name="Ellipse 105"/>
          <p:cNvSpPr/>
          <p:nvPr/>
        </p:nvSpPr>
        <p:spPr>
          <a:xfrm>
            <a:off x="6831764" y="5813263"/>
            <a:ext cx="170262" cy="170262"/>
          </a:xfrm>
          <a:prstGeom prst="ellipse">
            <a:avLst/>
          </a:prstGeom>
          <a:solidFill>
            <a:srgbClr val="E9BD2F"/>
          </a:solidFill>
          <a:ln>
            <a:solidFill>
              <a:srgbClr val="E9BD2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7" name="Ellipse 106"/>
          <p:cNvSpPr/>
          <p:nvPr/>
        </p:nvSpPr>
        <p:spPr>
          <a:xfrm>
            <a:off x="6148373" y="6125344"/>
            <a:ext cx="170262" cy="170262"/>
          </a:xfrm>
          <a:prstGeom prst="ellipse">
            <a:avLst/>
          </a:prstGeom>
          <a:solidFill>
            <a:srgbClr val="E9BD2F"/>
          </a:solidFill>
          <a:ln>
            <a:solidFill>
              <a:srgbClr val="E9BD2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8" name="Ellipse 107"/>
          <p:cNvSpPr/>
          <p:nvPr/>
        </p:nvSpPr>
        <p:spPr>
          <a:xfrm>
            <a:off x="6375805" y="6125344"/>
            <a:ext cx="170262" cy="170262"/>
          </a:xfrm>
          <a:prstGeom prst="ellipse">
            <a:avLst/>
          </a:prstGeom>
          <a:solidFill>
            <a:srgbClr val="E9BD2F"/>
          </a:solidFill>
          <a:ln>
            <a:solidFill>
              <a:srgbClr val="E9BD2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9" name="Ellipse 108"/>
          <p:cNvSpPr/>
          <p:nvPr/>
        </p:nvSpPr>
        <p:spPr>
          <a:xfrm>
            <a:off x="6591287" y="6123029"/>
            <a:ext cx="170262" cy="170262"/>
          </a:xfrm>
          <a:prstGeom prst="ellipse">
            <a:avLst/>
          </a:prstGeom>
          <a:solidFill>
            <a:srgbClr val="E9BD2F"/>
          </a:solidFill>
          <a:ln>
            <a:solidFill>
              <a:srgbClr val="E9BD2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0" name="Ellipse 109"/>
          <p:cNvSpPr/>
          <p:nvPr/>
        </p:nvSpPr>
        <p:spPr>
          <a:xfrm>
            <a:off x="6818719" y="6123029"/>
            <a:ext cx="170262" cy="170262"/>
          </a:xfrm>
          <a:prstGeom prst="ellipse">
            <a:avLst/>
          </a:prstGeom>
          <a:noFill/>
          <a:ln>
            <a:solidFill>
              <a:srgbClr val="E9BD2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1" name="Ellipse 110"/>
          <p:cNvSpPr/>
          <p:nvPr/>
        </p:nvSpPr>
        <p:spPr>
          <a:xfrm>
            <a:off x="6140322" y="6936622"/>
            <a:ext cx="170262" cy="170262"/>
          </a:xfrm>
          <a:prstGeom prst="ellipse">
            <a:avLst/>
          </a:prstGeom>
          <a:solidFill>
            <a:srgbClr val="E9BD2F"/>
          </a:solidFill>
          <a:ln>
            <a:solidFill>
              <a:srgbClr val="E9BD2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2" name="Ellipse 111"/>
          <p:cNvSpPr/>
          <p:nvPr/>
        </p:nvSpPr>
        <p:spPr>
          <a:xfrm>
            <a:off x="6367754" y="6936622"/>
            <a:ext cx="170262" cy="170262"/>
          </a:xfrm>
          <a:prstGeom prst="ellipse">
            <a:avLst/>
          </a:prstGeom>
          <a:solidFill>
            <a:srgbClr val="E9BD2F"/>
          </a:solidFill>
          <a:ln>
            <a:solidFill>
              <a:srgbClr val="E9BD2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3" name="Ellipse 112"/>
          <p:cNvSpPr/>
          <p:nvPr/>
        </p:nvSpPr>
        <p:spPr>
          <a:xfrm>
            <a:off x="6583236" y="6934307"/>
            <a:ext cx="170262" cy="170262"/>
          </a:xfrm>
          <a:prstGeom prst="ellipse">
            <a:avLst/>
          </a:prstGeom>
          <a:solidFill>
            <a:srgbClr val="E9BD2F"/>
          </a:solidFill>
          <a:ln>
            <a:solidFill>
              <a:srgbClr val="E9BD2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4" name="Ellipse 113"/>
          <p:cNvSpPr/>
          <p:nvPr/>
        </p:nvSpPr>
        <p:spPr>
          <a:xfrm>
            <a:off x="6810668" y="6934307"/>
            <a:ext cx="170262" cy="170262"/>
          </a:xfrm>
          <a:prstGeom prst="ellipse">
            <a:avLst/>
          </a:prstGeom>
          <a:noFill/>
          <a:ln>
            <a:solidFill>
              <a:srgbClr val="E9BD2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5" name="Ellipse 114"/>
          <p:cNvSpPr/>
          <p:nvPr/>
        </p:nvSpPr>
        <p:spPr>
          <a:xfrm>
            <a:off x="6128372" y="7250135"/>
            <a:ext cx="170262" cy="170262"/>
          </a:xfrm>
          <a:prstGeom prst="ellipse">
            <a:avLst/>
          </a:prstGeom>
          <a:solidFill>
            <a:srgbClr val="E9BD2F"/>
          </a:solidFill>
          <a:ln>
            <a:solidFill>
              <a:srgbClr val="E9BD2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6" name="Ellipse 115"/>
          <p:cNvSpPr/>
          <p:nvPr/>
        </p:nvSpPr>
        <p:spPr>
          <a:xfrm>
            <a:off x="6355804" y="7250135"/>
            <a:ext cx="170262" cy="170262"/>
          </a:xfrm>
          <a:prstGeom prst="ellipse">
            <a:avLst/>
          </a:prstGeom>
          <a:solidFill>
            <a:srgbClr val="E9BD2F"/>
          </a:solidFill>
          <a:ln>
            <a:solidFill>
              <a:srgbClr val="E9BD2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7" name="Ellipse 116"/>
          <p:cNvSpPr/>
          <p:nvPr/>
        </p:nvSpPr>
        <p:spPr>
          <a:xfrm>
            <a:off x="6571286" y="7247820"/>
            <a:ext cx="170262" cy="170262"/>
          </a:xfrm>
          <a:prstGeom prst="ellipse">
            <a:avLst/>
          </a:prstGeom>
          <a:noFill/>
          <a:ln>
            <a:solidFill>
              <a:srgbClr val="E9BD2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8" name="Ellipse 117"/>
          <p:cNvSpPr/>
          <p:nvPr/>
        </p:nvSpPr>
        <p:spPr>
          <a:xfrm>
            <a:off x="6798718" y="7247820"/>
            <a:ext cx="170262" cy="170262"/>
          </a:xfrm>
          <a:prstGeom prst="ellipse">
            <a:avLst/>
          </a:prstGeom>
          <a:noFill/>
          <a:ln>
            <a:solidFill>
              <a:srgbClr val="E9BD2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9" name="Ellipse 118"/>
          <p:cNvSpPr/>
          <p:nvPr/>
        </p:nvSpPr>
        <p:spPr>
          <a:xfrm>
            <a:off x="6122478" y="7566703"/>
            <a:ext cx="170262" cy="170262"/>
          </a:xfrm>
          <a:prstGeom prst="ellipse">
            <a:avLst/>
          </a:prstGeom>
          <a:solidFill>
            <a:srgbClr val="E9BD2F"/>
          </a:solidFill>
          <a:ln>
            <a:solidFill>
              <a:srgbClr val="E9BD2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0" name="Ellipse 119"/>
          <p:cNvSpPr/>
          <p:nvPr/>
        </p:nvSpPr>
        <p:spPr>
          <a:xfrm>
            <a:off x="6349910" y="7566703"/>
            <a:ext cx="170262" cy="170262"/>
          </a:xfrm>
          <a:prstGeom prst="ellipse">
            <a:avLst/>
          </a:prstGeom>
          <a:solidFill>
            <a:srgbClr val="E9BD2F"/>
          </a:solidFill>
          <a:ln>
            <a:solidFill>
              <a:srgbClr val="E9BD2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1" name="Ellipse 120"/>
          <p:cNvSpPr/>
          <p:nvPr/>
        </p:nvSpPr>
        <p:spPr>
          <a:xfrm>
            <a:off x="6565392" y="7564388"/>
            <a:ext cx="170262" cy="170262"/>
          </a:xfrm>
          <a:prstGeom prst="ellipse">
            <a:avLst/>
          </a:prstGeom>
          <a:solidFill>
            <a:srgbClr val="E9BD2F"/>
          </a:solidFill>
          <a:ln>
            <a:solidFill>
              <a:srgbClr val="E9BD2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2" name="Ellipse 121"/>
          <p:cNvSpPr/>
          <p:nvPr/>
        </p:nvSpPr>
        <p:spPr>
          <a:xfrm>
            <a:off x="6792824" y="7564388"/>
            <a:ext cx="170262" cy="170262"/>
          </a:xfrm>
          <a:prstGeom prst="ellipse">
            <a:avLst/>
          </a:prstGeom>
          <a:solidFill>
            <a:srgbClr val="E9BD2F"/>
          </a:solidFill>
          <a:ln>
            <a:solidFill>
              <a:srgbClr val="E9BD2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3" name="Ellipse 122"/>
          <p:cNvSpPr/>
          <p:nvPr/>
        </p:nvSpPr>
        <p:spPr>
          <a:xfrm>
            <a:off x="6101624" y="8389378"/>
            <a:ext cx="170262" cy="170262"/>
          </a:xfrm>
          <a:prstGeom prst="ellipse">
            <a:avLst/>
          </a:prstGeom>
          <a:solidFill>
            <a:srgbClr val="E9BD2F"/>
          </a:solidFill>
          <a:ln>
            <a:solidFill>
              <a:srgbClr val="E9BD2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4" name="Ellipse 123"/>
          <p:cNvSpPr/>
          <p:nvPr/>
        </p:nvSpPr>
        <p:spPr>
          <a:xfrm>
            <a:off x="6329056" y="8389378"/>
            <a:ext cx="170262" cy="170262"/>
          </a:xfrm>
          <a:prstGeom prst="ellipse">
            <a:avLst/>
          </a:prstGeom>
          <a:solidFill>
            <a:srgbClr val="E9BD2F"/>
          </a:solidFill>
          <a:ln>
            <a:solidFill>
              <a:srgbClr val="E9BD2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5" name="Ellipse 124"/>
          <p:cNvSpPr/>
          <p:nvPr/>
        </p:nvSpPr>
        <p:spPr>
          <a:xfrm>
            <a:off x="6544538" y="8387063"/>
            <a:ext cx="170262" cy="170262"/>
          </a:xfrm>
          <a:prstGeom prst="ellipse">
            <a:avLst/>
          </a:prstGeom>
          <a:solidFill>
            <a:srgbClr val="E9BD2F"/>
          </a:solidFill>
          <a:ln>
            <a:solidFill>
              <a:srgbClr val="E9BD2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6" name="Ellipse 125"/>
          <p:cNvSpPr/>
          <p:nvPr/>
        </p:nvSpPr>
        <p:spPr>
          <a:xfrm>
            <a:off x="6771970" y="8387063"/>
            <a:ext cx="170262" cy="170262"/>
          </a:xfrm>
          <a:prstGeom prst="ellipse">
            <a:avLst/>
          </a:prstGeom>
          <a:solidFill>
            <a:srgbClr val="E9BD2F"/>
          </a:solidFill>
          <a:ln>
            <a:solidFill>
              <a:srgbClr val="E9BD2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7" name="Ellipse 126"/>
          <p:cNvSpPr/>
          <p:nvPr/>
        </p:nvSpPr>
        <p:spPr>
          <a:xfrm>
            <a:off x="6098856" y="8707416"/>
            <a:ext cx="170262" cy="170262"/>
          </a:xfrm>
          <a:prstGeom prst="ellipse">
            <a:avLst/>
          </a:prstGeom>
          <a:solidFill>
            <a:srgbClr val="E9BD2F"/>
          </a:solidFill>
          <a:ln>
            <a:solidFill>
              <a:srgbClr val="E9BD2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8" name="Ellipse 127"/>
          <p:cNvSpPr/>
          <p:nvPr/>
        </p:nvSpPr>
        <p:spPr>
          <a:xfrm>
            <a:off x="6326288" y="8707416"/>
            <a:ext cx="170262" cy="170262"/>
          </a:xfrm>
          <a:prstGeom prst="ellipse">
            <a:avLst/>
          </a:prstGeom>
          <a:solidFill>
            <a:srgbClr val="E9BD2F"/>
          </a:solidFill>
          <a:ln>
            <a:solidFill>
              <a:srgbClr val="E9BD2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9" name="Ellipse 128"/>
          <p:cNvSpPr/>
          <p:nvPr/>
        </p:nvSpPr>
        <p:spPr>
          <a:xfrm>
            <a:off x="6541770" y="8705101"/>
            <a:ext cx="170262" cy="170262"/>
          </a:xfrm>
          <a:prstGeom prst="ellipse">
            <a:avLst/>
          </a:prstGeom>
          <a:noFill/>
          <a:ln>
            <a:solidFill>
              <a:srgbClr val="E9BD2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0" name="Ellipse 129"/>
          <p:cNvSpPr/>
          <p:nvPr/>
        </p:nvSpPr>
        <p:spPr>
          <a:xfrm>
            <a:off x="6769202" y="8705101"/>
            <a:ext cx="170262" cy="170262"/>
          </a:xfrm>
          <a:prstGeom prst="ellipse">
            <a:avLst/>
          </a:prstGeom>
          <a:noFill/>
          <a:ln>
            <a:solidFill>
              <a:srgbClr val="E9BD2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1" name="Ellipse 130"/>
          <p:cNvSpPr/>
          <p:nvPr/>
        </p:nvSpPr>
        <p:spPr>
          <a:xfrm>
            <a:off x="6086906" y="9021282"/>
            <a:ext cx="170262" cy="170262"/>
          </a:xfrm>
          <a:prstGeom prst="ellipse">
            <a:avLst/>
          </a:prstGeom>
          <a:solidFill>
            <a:srgbClr val="E9BD2F"/>
          </a:solidFill>
          <a:ln>
            <a:solidFill>
              <a:srgbClr val="E9BD2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2" name="Ellipse 131"/>
          <p:cNvSpPr/>
          <p:nvPr/>
        </p:nvSpPr>
        <p:spPr>
          <a:xfrm>
            <a:off x="6314338" y="9021282"/>
            <a:ext cx="170262" cy="170262"/>
          </a:xfrm>
          <a:prstGeom prst="ellipse">
            <a:avLst/>
          </a:prstGeom>
          <a:solidFill>
            <a:srgbClr val="E9BD2F"/>
          </a:solidFill>
          <a:ln>
            <a:solidFill>
              <a:srgbClr val="E9BD2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3" name="Ellipse 132"/>
          <p:cNvSpPr/>
          <p:nvPr/>
        </p:nvSpPr>
        <p:spPr>
          <a:xfrm>
            <a:off x="6529820" y="9018967"/>
            <a:ext cx="170262" cy="170262"/>
          </a:xfrm>
          <a:prstGeom prst="ellipse">
            <a:avLst/>
          </a:prstGeom>
          <a:solidFill>
            <a:srgbClr val="E9BD2F"/>
          </a:solidFill>
          <a:ln>
            <a:solidFill>
              <a:srgbClr val="E9BD2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4" name="Ellipse 133"/>
          <p:cNvSpPr/>
          <p:nvPr/>
        </p:nvSpPr>
        <p:spPr>
          <a:xfrm>
            <a:off x="6757252" y="9018967"/>
            <a:ext cx="170262" cy="170262"/>
          </a:xfrm>
          <a:prstGeom prst="ellipse">
            <a:avLst/>
          </a:prstGeom>
          <a:solidFill>
            <a:srgbClr val="E9BD2F"/>
          </a:solidFill>
          <a:ln>
            <a:solidFill>
              <a:srgbClr val="E9BD2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5" name="Ellipse 134"/>
          <p:cNvSpPr/>
          <p:nvPr/>
        </p:nvSpPr>
        <p:spPr>
          <a:xfrm>
            <a:off x="6086906" y="9360961"/>
            <a:ext cx="170262" cy="170262"/>
          </a:xfrm>
          <a:prstGeom prst="ellipse">
            <a:avLst/>
          </a:prstGeom>
          <a:solidFill>
            <a:srgbClr val="E9BD2F"/>
          </a:solidFill>
          <a:ln>
            <a:solidFill>
              <a:srgbClr val="E9BD2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6" name="Ellipse 135"/>
          <p:cNvSpPr/>
          <p:nvPr/>
        </p:nvSpPr>
        <p:spPr>
          <a:xfrm>
            <a:off x="6314338" y="9360961"/>
            <a:ext cx="170262" cy="170262"/>
          </a:xfrm>
          <a:prstGeom prst="ellipse">
            <a:avLst/>
          </a:prstGeom>
          <a:solidFill>
            <a:srgbClr val="E9BD2F"/>
          </a:solidFill>
          <a:ln>
            <a:solidFill>
              <a:srgbClr val="E9BD2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7" name="Ellipse 136"/>
          <p:cNvSpPr/>
          <p:nvPr/>
        </p:nvSpPr>
        <p:spPr>
          <a:xfrm>
            <a:off x="6529820" y="9358646"/>
            <a:ext cx="170262" cy="170262"/>
          </a:xfrm>
          <a:prstGeom prst="ellipse">
            <a:avLst/>
          </a:prstGeom>
          <a:solidFill>
            <a:srgbClr val="E9BD2F"/>
          </a:solidFill>
          <a:ln>
            <a:solidFill>
              <a:srgbClr val="E9BD2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8" name="Ellipse 137"/>
          <p:cNvSpPr/>
          <p:nvPr/>
        </p:nvSpPr>
        <p:spPr>
          <a:xfrm>
            <a:off x="6757252" y="9358646"/>
            <a:ext cx="170262" cy="170262"/>
          </a:xfrm>
          <a:prstGeom prst="ellipse">
            <a:avLst/>
          </a:prstGeom>
          <a:noFill/>
          <a:ln>
            <a:solidFill>
              <a:srgbClr val="E9BD2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87984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62</TotalTime>
  <Words>265</Words>
  <Application>Microsoft Office PowerPoint</Application>
  <PresentationFormat>Personalizado</PresentationFormat>
  <Paragraphs>55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Lato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12</cp:revision>
  <dcterms:created xsi:type="dcterms:W3CDTF">2018-01-12T15:37:15Z</dcterms:created>
  <dcterms:modified xsi:type="dcterms:W3CDTF">2019-01-29T20:57:26Z</dcterms:modified>
</cp:coreProperties>
</file>