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222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5"/>
    <p:restoredTop sz="94650"/>
  </p:normalViewPr>
  <p:slideViewPr>
    <p:cSldViewPr snapToGrid="0" snapToObjects="1">
      <p:cViewPr>
        <p:scale>
          <a:sx n="106" d="100"/>
          <a:sy n="106" d="100"/>
        </p:scale>
        <p:origin x="768" y="-18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348A3-74B3-E740-8E61-F0A38157D378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1AE04-F429-9C44-A7D4-CEC035015BE7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846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/>
          <p:cNvSpPr/>
          <p:nvPr/>
        </p:nvSpPr>
        <p:spPr>
          <a:xfrm>
            <a:off x="0" y="0"/>
            <a:ext cx="3227832" cy="10691813"/>
          </a:xfrm>
          <a:prstGeom prst="rect">
            <a:avLst/>
          </a:prstGeom>
          <a:solidFill>
            <a:srgbClr val="2229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/>
          <p:cNvSpPr/>
          <p:nvPr/>
        </p:nvSpPr>
        <p:spPr>
          <a:xfrm>
            <a:off x="3227832" y="0"/>
            <a:ext cx="4331843" cy="10691813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9" name="TextBox 5"/>
          <p:cNvSpPr txBox="1"/>
          <p:nvPr/>
        </p:nvSpPr>
        <p:spPr>
          <a:xfrm>
            <a:off x="3346359" y="449207"/>
            <a:ext cx="2920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Lato Black" panose="020F0A02020204030203" pitchFamily="34" charset="0"/>
                <a:cs typeface="Lato Black" panose="020F0A02020204030203" pitchFamily="34" charset="0"/>
              </a:rPr>
              <a:t>ALIX DELARUE</a:t>
            </a:r>
            <a:endParaRPr lang="en-GB" sz="3600" b="1" dirty="0">
              <a:latin typeface="Lato Black" panose="020F0A02020204030203" pitchFamily="34" charset="0"/>
              <a:cs typeface="Lato Black" panose="020F0A02020204030203" pitchFamily="34" charset="0"/>
            </a:endParaRPr>
          </a:p>
        </p:txBody>
      </p:sp>
      <p:sp>
        <p:nvSpPr>
          <p:cNvPr id="250" name="TextBox 6"/>
          <p:cNvSpPr txBox="1"/>
          <p:nvPr/>
        </p:nvSpPr>
        <p:spPr>
          <a:xfrm>
            <a:off x="3346359" y="1343869"/>
            <a:ext cx="654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latin typeface="Lato" panose="020F0502020204030203" pitchFamily="34" charset="0"/>
                <a:cs typeface="Lato" panose="020F0502020204030203" pitchFamily="34" charset="0"/>
              </a:rPr>
              <a:t>PERFIL</a:t>
            </a:r>
            <a:endParaRPr lang="en-GB" sz="14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1" name="TextBox 7"/>
          <p:cNvSpPr txBox="1"/>
          <p:nvPr/>
        </p:nvSpPr>
        <p:spPr>
          <a:xfrm>
            <a:off x="3346359" y="1697933"/>
            <a:ext cx="408957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sit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Morbi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tristique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sapien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nec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nulla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rutrum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imperdiet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Nullam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faucibus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augue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id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velit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luctus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maximus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Interdum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et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malesuada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fames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ac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ante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primis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in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faucibus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Etiam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bibendum, ante nec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luctus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posuere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odio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enim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semper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tortor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, id </a:t>
            </a:r>
            <a:r>
              <a:rPr lang="fr-FR" sz="1100" dirty="0" err="1">
                <a:latin typeface="Lato" panose="020F0502020204030203" pitchFamily="34" charset="0"/>
                <a:cs typeface="Lato" panose="020F0502020204030203" pitchFamily="34" charset="0"/>
              </a:rPr>
              <a:t>eleifend</a:t>
            </a:r>
            <a:r>
              <a:rPr lang="fr-FR" sz="1100" dirty="0">
                <a:latin typeface="Lato" panose="020F0502020204030203" pitchFamily="34" charset="0"/>
                <a:cs typeface="Lato" panose="020F0502020204030203" pitchFamily="34" charset="0"/>
              </a:rPr>
              <a:t> mi ante vitae ex. </a:t>
            </a:r>
          </a:p>
        </p:txBody>
      </p:sp>
      <p:sp>
        <p:nvSpPr>
          <p:cNvPr id="252" name="TextBox 8"/>
          <p:cNvSpPr txBox="1"/>
          <p:nvPr/>
        </p:nvSpPr>
        <p:spPr>
          <a:xfrm>
            <a:off x="2117050" y="1542956"/>
            <a:ext cx="9651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CONTACTO</a:t>
            </a:r>
            <a:endParaRPr lang="en-GB" sz="1400" b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3" name="TextBox 9"/>
          <p:cNvSpPr txBox="1"/>
          <p:nvPr/>
        </p:nvSpPr>
        <p:spPr>
          <a:xfrm>
            <a:off x="209550" y="1888056"/>
            <a:ext cx="28726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Teléfono</a:t>
            </a:r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000 111 333</a:t>
            </a:r>
          </a:p>
          <a:p>
            <a:pPr algn="r"/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Móvil</a:t>
            </a:r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000 222 444</a:t>
            </a:r>
          </a:p>
          <a:p>
            <a:pPr algn="r"/>
            <a:r>
              <a:rPr lang="en-PH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Dirección</a:t>
            </a:r>
            <a:r>
              <a:rPr lang="en-PH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: 12 Street Name</a:t>
            </a:r>
          </a:p>
          <a:p>
            <a:pPr algn="r"/>
            <a:r>
              <a:rPr lang="en-PH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Madrid</a:t>
            </a:r>
          </a:p>
          <a:p>
            <a:pPr algn="r"/>
            <a:r>
              <a:rPr lang="en-PH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Email: name@mail.com</a:t>
            </a:r>
            <a:endParaRPr lang="en-PH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4" name="TextBox 10"/>
          <p:cNvSpPr txBox="1"/>
          <p:nvPr/>
        </p:nvSpPr>
        <p:spPr>
          <a:xfrm>
            <a:off x="3346359" y="4062223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latin typeface="Lato" panose="020F0502020204030203" pitchFamily="34" charset="0"/>
                <a:cs typeface="Lato" panose="020F0502020204030203" pitchFamily="34" charset="0"/>
              </a:rPr>
              <a:t>EXPERIENCIA LABORAL</a:t>
            </a:r>
            <a:endParaRPr lang="en-GB" sz="14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55" name="Group 11"/>
          <p:cNvGrpSpPr/>
          <p:nvPr/>
        </p:nvGrpSpPr>
        <p:grpSpPr>
          <a:xfrm>
            <a:off x="3346360" y="4407323"/>
            <a:ext cx="4089578" cy="1107996"/>
            <a:chOff x="3318928" y="3690328"/>
            <a:chExt cx="4089578" cy="1107996"/>
          </a:xfrm>
        </p:grpSpPr>
        <p:grpSp>
          <p:nvGrpSpPr>
            <p:cNvPr id="256" name="Group 12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58" name="TextBox 14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2010 </a:t>
                </a:r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- </a:t>
                </a:r>
                <a:r>
                  <a:rPr lang="en-GB" sz="1100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2014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59" name="TextBox 15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 err="1" smtClean="0">
                    <a:latin typeface="Lato" panose="020F0502020204030203" pitchFamily="34" charset="0"/>
                    <a:cs typeface="Lato" panose="020F0502020204030203" pitchFamily="34" charset="0"/>
                  </a:rPr>
                  <a:t>Empresa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r>
                  <a:rPr lang="en-GB" sz="1100" i="1" dirty="0" err="1" smtClean="0">
                    <a:latin typeface="Lato" panose="020F0502020204030203" pitchFamily="34" charset="0"/>
                    <a:cs typeface="Lato" panose="020F0502020204030203" pitchFamily="34" charset="0"/>
                  </a:rPr>
                  <a:t>Puesto</a:t>
                </a:r>
                <a:r>
                  <a:rPr lang="en-GB" sz="1100" i="1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 </a:t>
                </a:r>
                <a:endParaRPr lang="en-GB" sz="1100" i="1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pPr defTabSz="685800">
                  <a:defRPr/>
                </a:pP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Lorem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ipsum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dolor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sit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amet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,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consectetur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adipiscing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elit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Morbi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tristique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sapien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nec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nulla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rutrum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imperdiet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Nullam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faucibus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augue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id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velit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luctus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maximus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</a:p>
            </p:txBody>
          </p:sp>
        </p:grpSp>
        <p:sp>
          <p:nvSpPr>
            <p:cNvPr id="257" name="Oval 13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 smtClean="0">
                  <a:solidFill>
                    <a:schemeClr val="bg1"/>
                  </a:solidFill>
                </a:rPr>
                <a:t>LOGO</a:t>
              </a:r>
            </a:p>
            <a:p>
              <a:pPr algn="ctr"/>
              <a:r>
                <a:rPr lang="en-GB" sz="900" dirty="0" smtClean="0">
                  <a:solidFill>
                    <a:schemeClr val="bg1"/>
                  </a:solidFill>
                </a:rPr>
                <a:t>EMPRESA</a:t>
              </a:r>
              <a:endParaRPr lang="en-GB" sz="9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60" name="Group 16"/>
          <p:cNvGrpSpPr/>
          <p:nvPr/>
        </p:nvGrpSpPr>
        <p:grpSpPr>
          <a:xfrm>
            <a:off x="3346360" y="5752198"/>
            <a:ext cx="4089578" cy="1107996"/>
            <a:chOff x="3318928" y="3690328"/>
            <a:chExt cx="4089578" cy="1107996"/>
          </a:xfrm>
        </p:grpSpPr>
        <p:grpSp>
          <p:nvGrpSpPr>
            <p:cNvPr id="261" name="Group 17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63" name="TextBox 19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2010 </a:t>
                </a:r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- </a:t>
                </a:r>
                <a:r>
                  <a:rPr lang="en-GB" sz="1100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2014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64" name="TextBox 20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Empresa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r>
                  <a:rPr lang="en-GB" sz="1100" i="1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Puesto</a:t>
                </a:r>
                <a:r>
                  <a:rPr lang="en-GB" sz="1100" i="1" dirty="0">
                    <a:latin typeface="Lato" panose="020F0502020204030203" pitchFamily="34" charset="0"/>
                    <a:cs typeface="Lato" panose="020F0502020204030203" pitchFamily="34" charset="0"/>
                  </a:rPr>
                  <a:t> </a:t>
                </a:r>
              </a:p>
              <a:p>
                <a:pPr defTabSz="685800">
                  <a:defRPr/>
                </a:pPr>
                <a:r>
                  <a:rPr lang="fr-FR" sz="1100" dirty="0" err="1" smtClean="0">
                    <a:latin typeface="Lato" charset="0"/>
                    <a:ea typeface="Lato" charset="0"/>
                    <a:cs typeface="Lato" charset="0"/>
                  </a:rPr>
                  <a:t>Lorem</a:t>
                </a:r>
                <a:r>
                  <a:rPr lang="fr-FR" sz="1100" dirty="0" smtClean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ipsum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dolor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sit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amet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,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consectetur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adipiscing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elit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Morbi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tristique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sapien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nec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nulla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rutrum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imperdiet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Nullam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faucibus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augue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id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velit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luctus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maximus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</a:p>
            </p:txBody>
          </p:sp>
        </p:grpSp>
        <p:sp>
          <p:nvSpPr>
            <p:cNvPr id="262" name="Oval 18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EMPRESA</a:t>
              </a:r>
            </a:p>
          </p:txBody>
        </p:sp>
      </p:grpSp>
      <p:grpSp>
        <p:nvGrpSpPr>
          <p:cNvPr id="265" name="Group 21"/>
          <p:cNvGrpSpPr/>
          <p:nvPr/>
        </p:nvGrpSpPr>
        <p:grpSpPr>
          <a:xfrm>
            <a:off x="3346360" y="7097073"/>
            <a:ext cx="4089578" cy="1107996"/>
            <a:chOff x="3318928" y="3690328"/>
            <a:chExt cx="4089578" cy="1107996"/>
          </a:xfrm>
        </p:grpSpPr>
        <p:grpSp>
          <p:nvGrpSpPr>
            <p:cNvPr id="266" name="Group 22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68" name="TextBox 24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2010 </a:t>
                </a:r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- </a:t>
                </a:r>
                <a:r>
                  <a:rPr lang="en-GB" sz="1100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2014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69" name="TextBox 25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Empresa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r>
                  <a:rPr lang="en-GB" sz="1100" i="1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Puesto</a:t>
                </a:r>
                <a:r>
                  <a:rPr lang="en-GB" sz="1100" i="1" dirty="0">
                    <a:latin typeface="Lato" panose="020F0502020204030203" pitchFamily="34" charset="0"/>
                    <a:cs typeface="Lato" panose="020F0502020204030203" pitchFamily="34" charset="0"/>
                  </a:rPr>
                  <a:t> </a:t>
                </a:r>
              </a:p>
              <a:p>
                <a:pPr defTabSz="685800">
                  <a:defRPr/>
                </a:pPr>
                <a:r>
                  <a:rPr lang="fr-FR" sz="1100" dirty="0" err="1" smtClean="0">
                    <a:latin typeface="Lato" charset="0"/>
                    <a:ea typeface="Lato" charset="0"/>
                    <a:cs typeface="Lato" charset="0"/>
                  </a:rPr>
                  <a:t>Lorem</a:t>
                </a:r>
                <a:r>
                  <a:rPr lang="fr-FR" sz="1100" dirty="0" smtClean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ipsum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dolor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sit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amet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,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consectetur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adipiscing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elit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Morbi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tristique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sapien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nec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nulla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rutrum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imperdiet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Nullam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faucibus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augue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id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velit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luctus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maximus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</a:p>
            </p:txBody>
          </p:sp>
        </p:grpSp>
        <p:sp>
          <p:nvSpPr>
            <p:cNvPr id="267" name="Oval 23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EMPRESA</a:t>
              </a:r>
            </a:p>
          </p:txBody>
        </p:sp>
      </p:grpSp>
      <p:grpSp>
        <p:nvGrpSpPr>
          <p:cNvPr id="270" name="Group 26"/>
          <p:cNvGrpSpPr/>
          <p:nvPr/>
        </p:nvGrpSpPr>
        <p:grpSpPr>
          <a:xfrm>
            <a:off x="3346360" y="8441949"/>
            <a:ext cx="4089578" cy="1107996"/>
            <a:chOff x="3318928" y="3690328"/>
            <a:chExt cx="4089578" cy="1107996"/>
          </a:xfrm>
        </p:grpSpPr>
        <p:grpSp>
          <p:nvGrpSpPr>
            <p:cNvPr id="271" name="Group 27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73" name="TextBox 29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2010 </a:t>
                </a:r>
                <a:r>
                  <a:rPr lang="en-GB" sz="1100" dirty="0">
                    <a:latin typeface="Lato" panose="020F0502020204030203" pitchFamily="34" charset="0"/>
                    <a:cs typeface="Lato" panose="020F0502020204030203" pitchFamily="34" charset="0"/>
                  </a:rPr>
                  <a:t>- </a:t>
                </a:r>
                <a:r>
                  <a:rPr lang="en-GB" sz="1100" dirty="0" smtClean="0">
                    <a:latin typeface="Lato" panose="020F0502020204030203" pitchFamily="34" charset="0"/>
                    <a:cs typeface="Lato" panose="020F0502020204030203" pitchFamily="34" charset="0"/>
                  </a:rPr>
                  <a:t>2014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74" name="TextBox 30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Empresa</a:t>
                </a:r>
                <a:endParaRPr lang="en-GB" sz="1100" dirty="0">
                  <a:latin typeface="Lato" panose="020F0502020204030203" pitchFamily="34" charset="0"/>
                  <a:cs typeface="Lato" panose="020F0502020204030203" pitchFamily="34" charset="0"/>
                </a:endParaRPr>
              </a:p>
              <a:p>
                <a:r>
                  <a:rPr lang="en-GB" sz="1100" i="1" dirty="0" err="1">
                    <a:latin typeface="Lato" panose="020F0502020204030203" pitchFamily="34" charset="0"/>
                    <a:cs typeface="Lato" panose="020F0502020204030203" pitchFamily="34" charset="0"/>
                  </a:rPr>
                  <a:t>Puesto</a:t>
                </a:r>
                <a:r>
                  <a:rPr lang="en-GB" sz="1100" i="1" dirty="0">
                    <a:latin typeface="Lato" panose="020F0502020204030203" pitchFamily="34" charset="0"/>
                    <a:cs typeface="Lato" panose="020F0502020204030203" pitchFamily="34" charset="0"/>
                  </a:rPr>
                  <a:t> </a:t>
                </a:r>
              </a:p>
              <a:p>
                <a:pPr defTabSz="685800">
                  <a:defRPr/>
                </a:pPr>
                <a:r>
                  <a:rPr lang="fr-FR" sz="1100" dirty="0" err="1" smtClean="0">
                    <a:latin typeface="Lato" charset="0"/>
                    <a:ea typeface="Lato" charset="0"/>
                    <a:cs typeface="Lato" charset="0"/>
                  </a:rPr>
                  <a:t>Lorem</a:t>
                </a:r>
                <a:r>
                  <a:rPr lang="fr-FR" sz="1100" dirty="0" smtClean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ipsum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dolor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sit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amet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,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consectetur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adipiscing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elit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Morbi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tristique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sapien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nec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nulla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rutrum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imperdiet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Nullam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faucibus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augue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id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velit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luctus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 </a:t>
                </a:r>
                <a:r>
                  <a:rPr lang="fr-FR" sz="1100" dirty="0" err="1">
                    <a:latin typeface="Lato" charset="0"/>
                    <a:ea typeface="Lato" charset="0"/>
                    <a:cs typeface="Lato" charset="0"/>
                  </a:rPr>
                  <a:t>maximus</a:t>
                </a:r>
                <a:r>
                  <a:rPr lang="fr-FR" sz="1100" dirty="0">
                    <a:latin typeface="Lato" charset="0"/>
                    <a:ea typeface="Lato" charset="0"/>
                    <a:cs typeface="Lato" charset="0"/>
                  </a:rPr>
                  <a:t>. </a:t>
                </a:r>
              </a:p>
            </p:txBody>
          </p:sp>
        </p:grpSp>
        <p:sp>
          <p:nvSpPr>
            <p:cNvPr id="272" name="Oval 28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rgbClr val="222A35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EMPRESA</a:t>
              </a:r>
            </a:p>
          </p:txBody>
        </p:sp>
      </p:grpSp>
      <p:sp>
        <p:nvSpPr>
          <p:cNvPr id="275" name="TextBox 31"/>
          <p:cNvSpPr txBox="1"/>
          <p:nvPr/>
        </p:nvSpPr>
        <p:spPr>
          <a:xfrm>
            <a:off x="3346359" y="2971852"/>
            <a:ext cx="2180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smtClean="0">
                <a:latin typeface="Lato" panose="020F0502020204030203" pitchFamily="34" charset="0"/>
                <a:cs typeface="Lato" panose="020F0502020204030203" pitchFamily="34" charset="0"/>
              </a:rPr>
              <a:t>INFORMACIÓN ADICIONAL</a:t>
            </a:r>
            <a:endParaRPr lang="en-GB" sz="14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76" name="TextBox 32"/>
          <p:cNvSpPr txBox="1"/>
          <p:nvPr/>
        </p:nvSpPr>
        <p:spPr>
          <a:xfrm>
            <a:off x="3346360" y="3316952"/>
            <a:ext cx="40895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Lorem ipsum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Morbi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tristique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sapien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nec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nulla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rutrum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>
                <a:latin typeface="Lato" panose="020F0502020204030203" pitchFamily="34" charset="0"/>
                <a:cs typeface="Lato" panose="020F0502020204030203" pitchFamily="34" charset="0"/>
              </a:rPr>
              <a:t>imperdiet</a:t>
            </a:r>
            <a:r>
              <a:rPr lang="en-GB" sz="1100" dirty="0"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</a:p>
        </p:txBody>
      </p:sp>
      <p:sp>
        <p:nvSpPr>
          <p:cNvPr id="277" name="TextBox 33"/>
          <p:cNvSpPr txBox="1"/>
          <p:nvPr/>
        </p:nvSpPr>
        <p:spPr>
          <a:xfrm>
            <a:off x="1956813" y="3052236"/>
            <a:ext cx="1125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HABILIDADES</a:t>
            </a:r>
            <a:endParaRPr lang="en-GB" sz="1400" b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78" name="TextBox 34"/>
          <p:cNvSpPr txBox="1"/>
          <p:nvPr/>
        </p:nvSpPr>
        <p:spPr>
          <a:xfrm>
            <a:off x="354562" y="3450302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Habilidades</a:t>
            </a:r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profesionales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79" name="TextBox 35"/>
          <p:cNvSpPr txBox="1"/>
          <p:nvPr/>
        </p:nvSpPr>
        <p:spPr>
          <a:xfrm>
            <a:off x="1868014" y="3750384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Microsoft Office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0" name="TextBox 36"/>
          <p:cNvSpPr txBox="1"/>
          <p:nvPr/>
        </p:nvSpPr>
        <p:spPr>
          <a:xfrm>
            <a:off x="1868014" y="4064768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Design &amp; XU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1" name="TextBox 37"/>
          <p:cNvSpPr txBox="1"/>
          <p:nvPr/>
        </p:nvSpPr>
        <p:spPr>
          <a:xfrm>
            <a:off x="1868014" y="437915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PHP MySQL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2" name="TextBox 38"/>
          <p:cNvSpPr txBox="1"/>
          <p:nvPr/>
        </p:nvSpPr>
        <p:spPr>
          <a:xfrm>
            <a:off x="1868013" y="4693536"/>
            <a:ext cx="11946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Adds/Analytics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3" name="TextBox 39"/>
          <p:cNvSpPr txBox="1"/>
          <p:nvPr/>
        </p:nvSpPr>
        <p:spPr>
          <a:xfrm>
            <a:off x="354562" y="5144776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Idiomas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4" name="TextBox 40"/>
          <p:cNvSpPr txBox="1"/>
          <p:nvPr/>
        </p:nvSpPr>
        <p:spPr>
          <a:xfrm>
            <a:off x="1868014" y="5444858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Inglés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5" name="TextBox 41"/>
          <p:cNvSpPr txBox="1"/>
          <p:nvPr/>
        </p:nvSpPr>
        <p:spPr>
          <a:xfrm>
            <a:off x="1868014" y="5759242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Francés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6" name="TextBox 42"/>
          <p:cNvSpPr txBox="1"/>
          <p:nvPr/>
        </p:nvSpPr>
        <p:spPr>
          <a:xfrm>
            <a:off x="1868014" y="6073626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Italiano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7" name="TextBox 43"/>
          <p:cNvSpPr txBox="1"/>
          <p:nvPr/>
        </p:nvSpPr>
        <p:spPr>
          <a:xfrm>
            <a:off x="354562" y="6485853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Habilidades</a:t>
            </a:r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personales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8" name="TextBox 44"/>
          <p:cNvSpPr txBox="1"/>
          <p:nvPr/>
        </p:nvSpPr>
        <p:spPr>
          <a:xfrm>
            <a:off x="1868014" y="678593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Creativo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89" name="TextBox 45"/>
          <p:cNvSpPr txBox="1"/>
          <p:nvPr/>
        </p:nvSpPr>
        <p:spPr>
          <a:xfrm>
            <a:off x="1868014" y="710031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Serio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90" name="TextBox 46"/>
          <p:cNvSpPr txBox="1"/>
          <p:nvPr/>
        </p:nvSpPr>
        <p:spPr>
          <a:xfrm>
            <a:off x="1868014" y="741470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Innovador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91" name="TextBox 47"/>
          <p:cNvSpPr txBox="1"/>
          <p:nvPr/>
        </p:nvSpPr>
        <p:spPr>
          <a:xfrm>
            <a:off x="1868014" y="773330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Comunicativo</a:t>
            </a:r>
            <a:endParaRPr lang="en-GB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92" name="Group 50"/>
          <p:cNvGrpSpPr/>
          <p:nvPr/>
        </p:nvGrpSpPr>
        <p:grpSpPr>
          <a:xfrm flipH="1">
            <a:off x="380828" y="3818235"/>
            <a:ext cx="1451774" cy="152909"/>
            <a:chOff x="1508453" y="3924725"/>
            <a:chExt cx="1451774" cy="152909"/>
          </a:xfrm>
        </p:grpSpPr>
        <p:sp>
          <p:nvSpPr>
            <p:cNvPr id="293" name="Rectangle 29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295" name="Group 51"/>
          <p:cNvGrpSpPr/>
          <p:nvPr/>
        </p:nvGrpSpPr>
        <p:grpSpPr>
          <a:xfrm flipH="1">
            <a:off x="380828" y="4126365"/>
            <a:ext cx="1451774" cy="152909"/>
            <a:chOff x="1508453" y="3924725"/>
            <a:chExt cx="1451774" cy="152909"/>
          </a:xfrm>
        </p:grpSpPr>
        <p:sp>
          <p:nvSpPr>
            <p:cNvPr id="296" name="Rectangle 29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298" name="Group 54"/>
          <p:cNvGrpSpPr/>
          <p:nvPr/>
        </p:nvGrpSpPr>
        <p:grpSpPr>
          <a:xfrm flipH="1">
            <a:off x="380828" y="4434495"/>
            <a:ext cx="1451774" cy="152909"/>
            <a:chOff x="1508453" y="3924725"/>
            <a:chExt cx="1451774" cy="152909"/>
          </a:xfrm>
        </p:grpSpPr>
        <p:sp>
          <p:nvSpPr>
            <p:cNvPr id="299" name="Rectangle 29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01" name="Group 57"/>
          <p:cNvGrpSpPr/>
          <p:nvPr/>
        </p:nvGrpSpPr>
        <p:grpSpPr>
          <a:xfrm flipH="1">
            <a:off x="380828" y="4742624"/>
            <a:ext cx="1451774" cy="152909"/>
            <a:chOff x="1508453" y="3924725"/>
            <a:chExt cx="1451774" cy="152909"/>
          </a:xfrm>
        </p:grpSpPr>
        <p:sp>
          <p:nvSpPr>
            <p:cNvPr id="302" name="Rectangle 30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04" name="Group 61"/>
          <p:cNvGrpSpPr/>
          <p:nvPr/>
        </p:nvGrpSpPr>
        <p:grpSpPr>
          <a:xfrm flipH="1">
            <a:off x="380828" y="5467477"/>
            <a:ext cx="1451774" cy="152909"/>
            <a:chOff x="1508453" y="3924725"/>
            <a:chExt cx="1451774" cy="152909"/>
          </a:xfrm>
        </p:grpSpPr>
        <p:sp>
          <p:nvSpPr>
            <p:cNvPr id="305" name="Rectangle 304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07" name="Group 64"/>
          <p:cNvGrpSpPr/>
          <p:nvPr/>
        </p:nvGrpSpPr>
        <p:grpSpPr>
          <a:xfrm flipH="1">
            <a:off x="380828" y="5775607"/>
            <a:ext cx="1451774" cy="152909"/>
            <a:chOff x="1508453" y="3924725"/>
            <a:chExt cx="1451774" cy="152909"/>
          </a:xfrm>
        </p:grpSpPr>
        <p:sp>
          <p:nvSpPr>
            <p:cNvPr id="308" name="Rectangle 30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10" name="Group 67"/>
          <p:cNvGrpSpPr/>
          <p:nvPr/>
        </p:nvGrpSpPr>
        <p:grpSpPr>
          <a:xfrm flipH="1">
            <a:off x="380828" y="6083737"/>
            <a:ext cx="1451774" cy="152909"/>
            <a:chOff x="1508453" y="3924725"/>
            <a:chExt cx="1451774" cy="152909"/>
          </a:xfrm>
        </p:grpSpPr>
        <p:sp>
          <p:nvSpPr>
            <p:cNvPr id="311" name="Rectangle 310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13" name="Group 73"/>
          <p:cNvGrpSpPr/>
          <p:nvPr/>
        </p:nvGrpSpPr>
        <p:grpSpPr>
          <a:xfrm flipH="1">
            <a:off x="380828" y="6849320"/>
            <a:ext cx="1451774" cy="152909"/>
            <a:chOff x="1508453" y="3924725"/>
            <a:chExt cx="1451774" cy="152909"/>
          </a:xfrm>
        </p:grpSpPr>
        <p:sp>
          <p:nvSpPr>
            <p:cNvPr id="314" name="Rectangle 31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16" name="Group 76"/>
          <p:cNvGrpSpPr/>
          <p:nvPr/>
        </p:nvGrpSpPr>
        <p:grpSpPr>
          <a:xfrm flipH="1">
            <a:off x="380828" y="7157450"/>
            <a:ext cx="1451774" cy="152909"/>
            <a:chOff x="1508453" y="3924725"/>
            <a:chExt cx="1451774" cy="152909"/>
          </a:xfrm>
        </p:grpSpPr>
        <p:sp>
          <p:nvSpPr>
            <p:cNvPr id="317" name="Rectangle 316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18" name="Rectangle 317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19" name="Group 79"/>
          <p:cNvGrpSpPr/>
          <p:nvPr/>
        </p:nvGrpSpPr>
        <p:grpSpPr>
          <a:xfrm flipH="1">
            <a:off x="380828" y="7465580"/>
            <a:ext cx="1451774" cy="152909"/>
            <a:chOff x="1508453" y="3924725"/>
            <a:chExt cx="1451774" cy="152909"/>
          </a:xfrm>
        </p:grpSpPr>
        <p:sp>
          <p:nvSpPr>
            <p:cNvPr id="320" name="Rectangle 31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grpSp>
        <p:nvGrpSpPr>
          <p:cNvPr id="322" name="Group 82"/>
          <p:cNvGrpSpPr/>
          <p:nvPr/>
        </p:nvGrpSpPr>
        <p:grpSpPr>
          <a:xfrm flipH="1">
            <a:off x="380828" y="7773709"/>
            <a:ext cx="1451774" cy="152909"/>
            <a:chOff x="1508453" y="3924725"/>
            <a:chExt cx="1451774" cy="152909"/>
          </a:xfrm>
        </p:grpSpPr>
        <p:sp>
          <p:nvSpPr>
            <p:cNvPr id="323" name="Rectangle 32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bg1"/>
                </a:solidFill>
              </a:endParaRPr>
            </a:p>
          </p:txBody>
        </p:sp>
      </p:grpSp>
      <p:sp>
        <p:nvSpPr>
          <p:cNvPr id="325" name="TextBox 85"/>
          <p:cNvSpPr txBox="1"/>
          <p:nvPr/>
        </p:nvSpPr>
        <p:spPr>
          <a:xfrm>
            <a:off x="2190019" y="8210372"/>
            <a:ext cx="8921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400" b="1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ESTUDIOS</a:t>
            </a:r>
            <a:endParaRPr lang="en-GB" sz="1400" b="1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26" name="TextBox 86"/>
          <p:cNvSpPr txBox="1"/>
          <p:nvPr/>
        </p:nvSpPr>
        <p:spPr>
          <a:xfrm>
            <a:off x="354563" y="8537895"/>
            <a:ext cx="194990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Centro educativo – Título</a:t>
            </a:r>
            <a:endParaRPr lang="en-PH" sz="1100" dirty="0" smtClean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algn="r"/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fr-FR" sz="1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fr-FR" sz="1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Morbi</a:t>
            </a:r>
            <a:r>
              <a:rPr lang="fr-FR" sz="1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tristique </a:t>
            </a:r>
            <a:r>
              <a:rPr lang="fr-FR" sz="1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sapien</a:t>
            </a:r>
            <a:r>
              <a:rPr lang="fr-FR" sz="1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  <a:endParaRPr lang="fr-FR" sz="10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27" name="TextBox 87"/>
          <p:cNvSpPr txBox="1"/>
          <p:nvPr/>
        </p:nvSpPr>
        <p:spPr>
          <a:xfrm>
            <a:off x="2431694" y="8537895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  <a:endParaRPr lang="en-PH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28" name="TextBox 88"/>
          <p:cNvSpPr txBox="1"/>
          <p:nvPr/>
        </p:nvSpPr>
        <p:spPr>
          <a:xfrm>
            <a:off x="354563" y="9297449"/>
            <a:ext cx="194990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1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Centro educativo – Título</a:t>
            </a:r>
            <a:endParaRPr lang="en-PH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  <a:p>
            <a:pPr algn="r"/>
            <a:r>
              <a:rPr lang="fr-FR" sz="1000" dirty="0" err="1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fr-FR" sz="10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sit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consectetur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elit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.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Morbi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sapien</a:t>
            </a:r>
            <a:r>
              <a:rPr lang="fr-FR" sz="1000" dirty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  <p:sp>
        <p:nvSpPr>
          <p:cNvPr id="329" name="TextBox 89"/>
          <p:cNvSpPr txBox="1"/>
          <p:nvPr/>
        </p:nvSpPr>
        <p:spPr>
          <a:xfrm>
            <a:off x="2431694" y="9297449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PH" sz="1100" dirty="0" smtClean="0"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rPr>
              <a:t>2014</a:t>
            </a:r>
            <a:endParaRPr lang="en-PH" sz="1100" dirty="0"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38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294</Words>
  <Application>Microsoft Office PowerPoint</Application>
  <PresentationFormat>Personalizado</PresentationFormat>
  <Paragraphs>58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16</cp:revision>
  <dcterms:created xsi:type="dcterms:W3CDTF">2017-12-15T16:52:04Z</dcterms:created>
  <dcterms:modified xsi:type="dcterms:W3CDTF">2019-02-04T18:34:43Z</dcterms:modified>
</cp:coreProperties>
</file>