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22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/>
    <p:restoredTop sz="94650"/>
  </p:normalViewPr>
  <p:slideViewPr>
    <p:cSldViewPr snapToGrid="0" snapToObjects="1">
      <p:cViewPr>
        <p:scale>
          <a:sx n="106" d="100"/>
          <a:sy n="106" d="100"/>
        </p:scale>
        <p:origin x="768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0"/>
            <a:ext cx="3227832" cy="10691813"/>
          </a:xfrm>
          <a:prstGeom prst="rect">
            <a:avLst/>
          </a:prstGeom>
          <a:solidFill>
            <a:srgbClr val="222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227832" y="0"/>
            <a:ext cx="4331843" cy="106918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TextBox 5"/>
          <p:cNvSpPr txBox="1"/>
          <p:nvPr/>
        </p:nvSpPr>
        <p:spPr>
          <a:xfrm>
            <a:off x="3346359" y="449207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Lato Black" panose="020F0A02020204030203" pitchFamily="34" charset="0"/>
                <a:cs typeface="Lato Black" panose="020F0A02020204030203" pitchFamily="34" charset="0"/>
              </a:rPr>
              <a:t>ALIX DELARUE</a:t>
            </a:r>
            <a:endParaRPr lang="en-GB" sz="3600" b="1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50" name="TextBox 6"/>
          <p:cNvSpPr txBox="1"/>
          <p:nvPr/>
        </p:nvSpPr>
        <p:spPr>
          <a:xfrm>
            <a:off x="3346359" y="1343869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PERFIL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1" name="TextBox 7"/>
          <p:cNvSpPr txBox="1"/>
          <p:nvPr/>
        </p:nvSpPr>
        <p:spPr>
          <a:xfrm>
            <a:off x="3346359" y="1697933"/>
            <a:ext cx="40895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maximus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Interdum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malesuada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fames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ac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ante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primis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Etiam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posuere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odio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semper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tortor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eleifend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52" name="TextBox 8"/>
          <p:cNvSpPr txBox="1"/>
          <p:nvPr/>
        </p:nvSpPr>
        <p:spPr>
          <a:xfrm>
            <a:off x="2117050" y="1542956"/>
            <a:ext cx="965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3" name="TextBox 9"/>
          <p:cNvSpPr txBox="1"/>
          <p:nvPr/>
        </p:nvSpPr>
        <p:spPr>
          <a:xfrm>
            <a:off x="209550" y="1888056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Teléfono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Móvil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PH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Dirección</a:t>
            </a:r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12 Street Name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4" name="TextBox 10"/>
          <p:cNvSpPr txBox="1"/>
          <p:nvPr/>
        </p:nvSpPr>
        <p:spPr>
          <a:xfrm>
            <a:off x="3346359" y="4062223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55" name="Group 11"/>
          <p:cNvGrpSpPr/>
          <p:nvPr/>
        </p:nvGrpSpPr>
        <p:grpSpPr>
          <a:xfrm>
            <a:off x="3346360" y="4407323"/>
            <a:ext cx="4089578" cy="1107996"/>
            <a:chOff x="3318928" y="3690328"/>
            <a:chExt cx="4089578" cy="1107996"/>
          </a:xfrm>
        </p:grpSpPr>
        <p:grpSp>
          <p:nvGrpSpPr>
            <p:cNvPr id="256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58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59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err="1" smtClean="0">
                    <a:latin typeface="Lato" panose="020F0502020204030203" pitchFamily="34" charset="0"/>
                    <a:cs typeface="Lato" panose="020F0502020204030203" pitchFamily="34" charset="0"/>
                  </a:rPr>
                  <a:t>Puesto</a:t>
                </a:r>
                <a:r>
                  <a:rPr lang="en-GB" sz="1100" i="1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57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0" name="Group 16"/>
          <p:cNvGrpSpPr/>
          <p:nvPr/>
        </p:nvGrpSpPr>
        <p:grpSpPr>
          <a:xfrm>
            <a:off x="3346360" y="5752198"/>
            <a:ext cx="4089578" cy="1107996"/>
            <a:chOff x="3318928" y="3690328"/>
            <a:chExt cx="4089578" cy="1107996"/>
          </a:xfrm>
        </p:grpSpPr>
        <p:grpSp>
          <p:nvGrpSpPr>
            <p:cNvPr id="261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3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4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Puesto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2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65" name="Group 21"/>
          <p:cNvGrpSpPr/>
          <p:nvPr/>
        </p:nvGrpSpPr>
        <p:grpSpPr>
          <a:xfrm>
            <a:off x="3346360" y="7097073"/>
            <a:ext cx="4089578" cy="1107996"/>
            <a:chOff x="3318928" y="3690328"/>
            <a:chExt cx="4089578" cy="1107996"/>
          </a:xfrm>
        </p:grpSpPr>
        <p:grpSp>
          <p:nvGrpSpPr>
            <p:cNvPr id="266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8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9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Puesto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7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70" name="Group 26"/>
          <p:cNvGrpSpPr/>
          <p:nvPr/>
        </p:nvGrpSpPr>
        <p:grpSpPr>
          <a:xfrm>
            <a:off x="3346360" y="8441949"/>
            <a:ext cx="4089578" cy="1107996"/>
            <a:chOff x="3318928" y="3690328"/>
            <a:chExt cx="4089578" cy="1107996"/>
          </a:xfrm>
        </p:grpSpPr>
        <p:grpSp>
          <p:nvGrpSpPr>
            <p:cNvPr id="271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73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74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Empresa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Puesto</a:t>
                </a:r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1100" dirty="0" err="1" smtClean="0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72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sp>
        <p:nvSpPr>
          <p:cNvPr id="275" name="TextBox 31"/>
          <p:cNvSpPr txBox="1"/>
          <p:nvPr/>
        </p:nvSpPr>
        <p:spPr>
          <a:xfrm>
            <a:off x="3346359" y="2971852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latin typeface="Lato" panose="020F0502020204030203" pitchFamily="34" charset="0"/>
                <a:cs typeface="Lato" panose="020F0502020204030203" pitchFamily="34" charset="0"/>
              </a:rPr>
              <a:t>INFORMACIÓN ADICIONAL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6" name="TextBox 32"/>
          <p:cNvSpPr txBox="1"/>
          <p:nvPr/>
        </p:nvSpPr>
        <p:spPr>
          <a:xfrm>
            <a:off x="3346360" y="3316952"/>
            <a:ext cx="408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277" name="TextBox 33"/>
          <p:cNvSpPr txBox="1"/>
          <p:nvPr/>
        </p:nvSpPr>
        <p:spPr>
          <a:xfrm>
            <a:off x="1956813" y="3052236"/>
            <a:ext cx="1125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8" name="TextBox 34"/>
          <p:cNvSpPr txBox="1"/>
          <p:nvPr/>
        </p:nvSpPr>
        <p:spPr>
          <a:xfrm>
            <a:off x="354562" y="345030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9" name="TextBox 35"/>
          <p:cNvSpPr txBox="1"/>
          <p:nvPr/>
        </p:nvSpPr>
        <p:spPr>
          <a:xfrm>
            <a:off x="1868014" y="375038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0" name="TextBox 36"/>
          <p:cNvSpPr txBox="1"/>
          <p:nvPr/>
        </p:nvSpPr>
        <p:spPr>
          <a:xfrm>
            <a:off x="1868014" y="406476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1" name="TextBox 37"/>
          <p:cNvSpPr txBox="1"/>
          <p:nvPr/>
        </p:nvSpPr>
        <p:spPr>
          <a:xfrm>
            <a:off x="1868014" y="437915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2" name="TextBox 38"/>
          <p:cNvSpPr txBox="1"/>
          <p:nvPr/>
        </p:nvSpPr>
        <p:spPr>
          <a:xfrm>
            <a:off x="1868013" y="469353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3" name="TextBox 39"/>
          <p:cNvSpPr txBox="1"/>
          <p:nvPr/>
        </p:nvSpPr>
        <p:spPr>
          <a:xfrm>
            <a:off x="354562" y="514477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4" name="TextBox 40"/>
          <p:cNvSpPr txBox="1"/>
          <p:nvPr/>
        </p:nvSpPr>
        <p:spPr>
          <a:xfrm>
            <a:off x="1868014" y="544485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5" name="TextBox 41"/>
          <p:cNvSpPr txBox="1"/>
          <p:nvPr/>
        </p:nvSpPr>
        <p:spPr>
          <a:xfrm>
            <a:off x="1868014" y="57592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6" name="TextBox 42"/>
          <p:cNvSpPr txBox="1"/>
          <p:nvPr/>
        </p:nvSpPr>
        <p:spPr>
          <a:xfrm>
            <a:off x="1868014" y="60736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7" name="TextBox 43"/>
          <p:cNvSpPr txBox="1"/>
          <p:nvPr/>
        </p:nvSpPr>
        <p:spPr>
          <a:xfrm>
            <a:off x="354562" y="648585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8" name="TextBox 44"/>
          <p:cNvSpPr txBox="1"/>
          <p:nvPr/>
        </p:nvSpPr>
        <p:spPr>
          <a:xfrm>
            <a:off x="1868014" y="67859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9" name="TextBox 45"/>
          <p:cNvSpPr txBox="1"/>
          <p:nvPr/>
        </p:nvSpPr>
        <p:spPr>
          <a:xfrm>
            <a:off x="1868014" y="710031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0" name="TextBox 46"/>
          <p:cNvSpPr txBox="1"/>
          <p:nvPr/>
        </p:nvSpPr>
        <p:spPr>
          <a:xfrm>
            <a:off x="1868014" y="741470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1" name="TextBox 47"/>
          <p:cNvSpPr txBox="1"/>
          <p:nvPr/>
        </p:nvSpPr>
        <p:spPr>
          <a:xfrm>
            <a:off x="1868014" y="773330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2" name="Group 50"/>
          <p:cNvGrpSpPr/>
          <p:nvPr/>
        </p:nvGrpSpPr>
        <p:grpSpPr>
          <a:xfrm flipH="1">
            <a:off x="380828" y="3818235"/>
            <a:ext cx="1451774" cy="152909"/>
            <a:chOff x="1508453" y="3924725"/>
            <a:chExt cx="1451774" cy="152909"/>
          </a:xfrm>
        </p:grpSpPr>
        <p:sp>
          <p:nvSpPr>
            <p:cNvPr id="293" name="Rectangle 29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51"/>
          <p:cNvGrpSpPr/>
          <p:nvPr/>
        </p:nvGrpSpPr>
        <p:grpSpPr>
          <a:xfrm flipH="1">
            <a:off x="380828" y="4126365"/>
            <a:ext cx="1451774" cy="152909"/>
            <a:chOff x="1508453" y="3924725"/>
            <a:chExt cx="1451774" cy="152909"/>
          </a:xfrm>
        </p:grpSpPr>
        <p:sp>
          <p:nvSpPr>
            <p:cNvPr id="296" name="Rectangle 29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54"/>
          <p:cNvGrpSpPr/>
          <p:nvPr/>
        </p:nvGrpSpPr>
        <p:grpSpPr>
          <a:xfrm flipH="1">
            <a:off x="380828" y="4434495"/>
            <a:ext cx="1451774" cy="152909"/>
            <a:chOff x="1508453" y="3924725"/>
            <a:chExt cx="1451774" cy="152909"/>
          </a:xfrm>
        </p:grpSpPr>
        <p:sp>
          <p:nvSpPr>
            <p:cNvPr id="299" name="Rectangle 29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1" name="Group 57"/>
          <p:cNvGrpSpPr/>
          <p:nvPr/>
        </p:nvGrpSpPr>
        <p:grpSpPr>
          <a:xfrm flipH="1">
            <a:off x="380828" y="4742624"/>
            <a:ext cx="1451774" cy="152909"/>
            <a:chOff x="1508453" y="3924725"/>
            <a:chExt cx="1451774" cy="152909"/>
          </a:xfrm>
        </p:grpSpPr>
        <p:sp>
          <p:nvSpPr>
            <p:cNvPr id="302" name="Rectangle 30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61"/>
          <p:cNvGrpSpPr/>
          <p:nvPr/>
        </p:nvGrpSpPr>
        <p:grpSpPr>
          <a:xfrm flipH="1">
            <a:off x="380828" y="5467477"/>
            <a:ext cx="1451774" cy="152909"/>
            <a:chOff x="1508453" y="3924725"/>
            <a:chExt cx="1451774" cy="152909"/>
          </a:xfrm>
        </p:grpSpPr>
        <p:sp>
          <p:nvSpPr>
            <p:cNvPr id="305" name="Rectangle 30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64"/>
          <p:cNvGrpSpPr/>
          <p:nvPr/>
        </p:nvGrpSpPr>
        <p:grpSpPr>
          <a:xfrm flipH="1">
            <a:off x="380828" y="5775607"/>
            <a:ext cx="1451774" cy="152909"/>
            <a:chOff x="1508453" y="3924725"/>
            <a:chExt cx="1451774" cy="152909"/>
          </a:xfrm>
        </p:grpSpPr>
        <p:sp>
          <p:nvSpPr>
            <p:cNvPr id="308" name="Rectangle 30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67"/>
          <p:cNvGrpSpPr/>
          <p:nvPr/>
        </p:nvGrpSpPr>
        <p:grpSpPr>
          <a:xfrm flipH="1">
            <a:off x="380828" y="6083737"/>
            <a:ext cx="1451774" cy="152909"/>
            <a:chOff x="1508453" y="3924725"/>
            <a:chExt cx="1451774" cy="152909"/>
          </a:xfrm>
        </p:grpSpPr>
        <p:sp>
          <p:nvSpPr>
            <p:cNvPr id="311" name="Rectangle 31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3" name="Group 73"/>
          <p:cNvGrpSpPr/>
          <p:nvPr/>
        </p:nvGrpSpPr>
        <p:grpSpPr>
          <a:xfrm flipH="1">
            <a:off x="380828" y="6849320"/>
            <a:ext cx="1451774" cy="152909"/>
            <a:chOff x="1508453" y="3924725"/>
            <a:chExt cx="1451774" cy="152909"/>
          </a:xfrm>
        </p:grpSpPr>
        <p:sp>
          <p:nvSpPr>
            <p:cNvPr id="314" name="Rectangle 31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6" name="Group 76"/>
          <p:cNvGrpSpPr/>
          <p:nvPr/>
        </p:nvGrpSpPr>
        <p:grpSpPr>
          <a:xfrm flipH="1">
            <a:off x="380828" y="7157450"/>
            <a:ext cx="1451774" cy="152909"/>
            <a:chOff x="1508453" y="3924725"/>
            <a:chExt cx="1451774" cy="152909"/>
          </a:xfrm>
        </p:grpSpPr>
        <p:sp>
          <p:nvSpPr>
            <p:cNvPr id="317" name="Rectangle 31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79"/>
          <p:cNvGrpSpPr/>
          <p:nvPr/>
        </p:nvGrpSpPr>
        <p:grpSpPr>
          <a:xfrm flipH="1">
            <a:off x="380828" y="7465580"/>
            <a:ext cx="1451774" cy="152909"/>
            <a:chOff x="1508453" y="3924725"/>
            <a:chExt cx="1451774" cy="152909"/>
          </a:xfrm>
        </p:grpSpPr>
        <p:sp>
          <p:nvSpPr>
            <p:cNvPr id="320" name="Rectangle 31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82"/>
          <p:cNvGrpSpPr/>
          <p:nvPr/>
        </p:nvGrpSpPr>
        <p:grpSpPr>
          <a:xfrm flipH="1">
            <a:off x="380828" y="7773709"/>
            <a:ext cx="1451774" cy="152909"/>
            <a:chOff x="1508453" y="3924725"/>
            <a:chExt cx="1451774" cy="152909"/>
          </a:xfrm>
        </p:grpSpPr>
        <p:sp>
          <p:nvSpPr>
            <p:cNvPr id="323" name="Rectangle 32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325" name="TextBox 85"/>
          <p:cNvSpPr txBox="1"/>
          <p:nvPr/>
        </p:nvSpPr>
        <p:spPr>
          <a:xfrm>
            <a:off x="2190019" y="8210372"/>
            <a:ext cx="892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6" name="TextBox 86"/>
          <p:cNvSpPr txBox="1"/>
          <p:nvPr/>
        </p:nvSpPr>
        <p:spPr>
          <a:xfrm>
            <a:off x="354563" y="8537895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Centro educativo – Título</a:t>
            </a:r>
            <a:endParaRPr lang="en-PH" sz="1100" dirty="0" smtClean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7" name="TextBox 87"/>
          <p:cNvSpPr txBox="1"/>
          <p:nvPr/>
        </p:nvSpPr>
        <p:spPr>
          <a:xfrm>
            <a:off x="2431694" y="85378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8" name="TextBox 88"/>
          <p:cNvSpPr txBox="1"/>
          <p:nvPr/>
        </p:nvSpPr>
        <p:spPr>
          <a:xfrm>
            <a:off x="354563" y="9297449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329" name="TextBox 89"/>
          <p:cNvSpPr txBox="1"/>
          <p:nvPr/>
        </p:nvSpPr>
        <p:spPr>
          <a:xfrm>
            <a:off x="2431694" y="929744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294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2017-12-15T16:52:04Z</dcterms:created>
  <dcterms:modified xsi:type="dcterms:W3CDTF">2019-02-04T18:34:43Z</dcterms:modified>
</cp:coreProperties>
</file>