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50"/>
  </p:normalViewPr>
  <p:slideViewPr>
    <p:cSldViewPr snapToGrid="0" snapToObjects="1">
      <p:cViewPr>
        <p:scale>
          <a:sx n="93" d="100"/>
          <a:sy n="93" d="100"/>
        </p:scale>
        <p:origin x="1182" y="-2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C623-833E-D44C-A45F-1D3B46374E5A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6ED7-F44E-2540-8D0B-2A237427BF4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7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27" y="332735"/>
            <a:ext cx="438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Agency FB" panose="020B0503020202020204" pitchFamily="34" charset="0"/>
                <a:ea typeface="Antonio" charset="0"/>
                <a:cs typeface="Antonio" charset="0"/>
              </a:rPr>
              <a:t>VIRGIL CHALUMAT</a:t>
            </a:r>
            <a:endParaRPr lang="en-GB" sz="4000" b="1" dirty="0">
              <a:solidFill>
                <a:srgbClr val="7030A0"/>
              </a:solidFill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75821" y="1044121"/>
            <a:ext cx="367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TÍTULO DEL PUESTO 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275820" y="1372517"/>
            <a:ext cx="42015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Etiam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bibendum, ante nec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posuere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odio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enim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semper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tortor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, id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eleifend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charset="0"/>
                <a:ea typeface="Lato" charset="0"/>
                <a:cs typeface="Lato" charset="0"/>
              </a:rPr>
              <a:t> mi ante vitae ex. </a:t>
            </a:r>
          </a:p>
        </p:txBody>
      </p:sp>
      <p:cxnSp>
        <p:nvCxnSpPr>
          <p:cNvPr id="19" name="Straight Connector 17"/>
          <p:cNvCxnSpPr/>
          <p:nvPr/>
        </p:nvCxnSpPr>
        <p:spPr>
          <a:xfrm>
            <a:off x="290334" y="1000579"/>
            <a:ext cx="395059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3803" y="1372517"/>
            <a:ext cx="2418245" cy="9319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24431"/>
          <a:stretch/>
        </p:blipFill>
        <p:spPr>
          <a:xfrm>
            <a:off x="4933804" y="161315"/>
            <a:ext cx="2418245" cy="2422404"/>
          </a:xfrm>
          <a:prstGeom prst="teardrop">
            <a:avLst/>
          </a:prstGeom>
          <a:ln w="12700">
            <a:solidFill>
              <a:srgbClr val="7030A0"/>
            </a:solidFill>
          </a:ln>
        </p:spPr>
      </p:pic>
      <p:sp>
        <p:nvSpPr>
          <p:cNvPr id="37" name="TextBox 88"/>
          <p:cNvSpPr txBox="1"/>
          <p:nvPr/>
        </p:nvSpPr>
        <p:spPr>
          <a:xfrm>
            <a:off x="5467609" y="3904916"/>
            <a:ext cx="166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8" name="TextBox 89"/>
          <p:cNvSpPr txBox="1"/>
          <p:nvPr/>
        </p:nvSpPr>
        <p:spPr>
          <a:xfrm>
            <a:off x="5491333" y="3127726"/>
            <a:ext cx="1094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9" name="TextBox 90"/>
          <p:cNvSpPr txBox="1"/>
          <p:nvPr/>
        </p:nvSpPr>
        <p:spPr>
          <a:xfrm>
            <a:off x="5470785" y="4329687"/>
            <a:ext cx="226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LinkedIn.com/name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0" name="TextBox 91"/>
          <p:cNvSpPr txBox="1"/>
          <p:nvPr/>
        </p:nvSpPr>
        <p:spPr>
          <a:xfrm>
            <a:off x="5463175" y="3516513"/>
            <a:ext cx="2290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12 Street Name, Madrid</a:t>
            </a:r>
            <a:endParaRPr lang="en-GB" sz="900" dirty="0">
              <a:solidFill>
                <a:schemeClr val="bg1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5126535" y="307482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81"/>
          <p:cNvSpPr/>
          <p:nvPr/>
        </p:nvSpPr>
        <p:spPr>
          <a:xfrm>
            <a:off x="5126535" y="347325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82"/>
          <p:cNvSpPr/>
          <p:nvPr/>
        </p:nvSpPr>
        <p:spPr>
          <a:xfrm>
            <a:off x="5126535" y="3871692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83"/>
          <p:cNvSpPr/>
          <p:nvPr/>
        </p:nvSpPr>
        <p:spPr>
          <a:xfrm>
            <a:off x="5126535" y="4270127"/>
            <a:ext cx="336640" cy="336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3140217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69" y="3529591"/>
            <a:ext cx="223973" cy="22397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0" y="4335522"/>
            <a:ext cx="205851" cy="2058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3935935"/>
            <a:ext cx="208154" cy="20815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9" name="TextBox 105"/>
          <p:cNvSpPr txBox="1"/>
          <p:nvPr/>
        </p:nvSpPr>
        <p:spPr>
          <a:xfrm>
            <a:off x="190264" y="5128031"/>
            <a:ext cx="1038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2015-2016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0" name="TextBox 107"/>
          <p:cNvSpPr txBox="1"/>
          <p:nvPr/>
        </p:nvSpPr>
        <p:spPr>
          <a:xfrm>
            <a:off x="190264" y="6332087"/>
            <a:ext cx="9349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2014-2015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1" name="TextBox 110"/>
          <p:cNvSpPr txBox="1"/>
          <p:nvPr/>
        </p:nvSpPr>
        <p:spPr>
          <a:xfrm>
            <a:off x="190265" y="7583088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2" name="TextBox 96"/>
          <p:cNvSpPr txBox="1"/>
          <p:nvPr/>
        </p:nvSpPr>
        <p:spPr>
          <a:xfrm>
            <a:off x="236046" y="2462104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ESTUDIOS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3" name="TextBox 97"/>
          <p:cNvSpPr txBox="1"/>
          <p:nvPr/>
        </p:nvSpPr>
        <p:spPr>
          <a:xfrm>
            <a:off x="265839" y="2859164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4" name="TextBox 98"/>
          <p:cNvSpPr txBox="1"/>
          <p:nvPr/>
        </p:nvSpPr>
        <p:spPr>
          <a:xfrm>
            <a:off x="1216521" y="2859164"/>
            <a:ext cx="32000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Título</a:t>
            </a:r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  <a:p>
            <a:r>
              <a:rPr lang="en-PH" sz="1050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Centro </a:t>
            </a:r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educativo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5" name="TextBox 99"/>
          <p:cNvSpPr txBox="1"/>
          <p:nvPr/>
        </p:nvSpPr>
        <p:spPr>
          <a:xfrm>
            <a:off x="265839" y="3388645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100"/>
          <p:cNvSpPr txBox="1"/>
          <p:nvPr/>
        </p:nvSpPr>
        <p:spPr>
          <a:xfrm>
            <a:off x="1216521" y="3388645"/>
            <a:ext cx="32000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Título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Centro </a:t>
            </a:r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educativo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7" name="TextBox 101"/>
          <p:cNvSpPr txBox="1"/>
          <p:nvPr/>
        </p:nvSpPr>
        <p:spPr>
          <a:xfrm>
            <a:off x="265839" y="3940679"/>
            <a:ext cx="603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8" name="TextBox 102"/>
          <p:cNvSpPr txBox="1"/>
          <p:nvPr/>
        </p:nvSpPr>
        <p:spPr>
          <a:xfrm>
            <a:off x="1216521" y="3940679"/>
            <a:ext cx="32000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Título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Centro </a:t>
            </a:r>
            <a:r>
              <a:rPr lang="en-PH" sz="1050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educativo</a:t>
            </a:r>
            <a:endParaRPr lang="en-PH" sz="1050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  <a:p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Lorem ipsum dolor sit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PH" sz="1050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PH" sz="1050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. </a:t>
            </a:r>
            <a:endParaRPr lang="en-PH" sz="1050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9" name="TextBox 104"/>
          <p:cNvSpPr txBox="1"/>
          <p:nvPr/>
        </p:nvSpPr>
        <p:spPr>
          <a:xfrm>
            <a:off x="236047" y="4736958"/>
            <a:ext cx="330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srgbClr val="7030A0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EXPERIENCIA LABORAL</a:t>
            </a:r>
            <a:endParaRPr lang="en-GB" sz="1400" b="1" dirty="0">
              <a:solidFill>
                <a:srgbClr val="7030A0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0" name="TextBox 106"/>
          <p:cNvSpPr txBox="1"/>
          <p:nvPr/>
        </p:nvSpPr>
        <p:spPr>
          <a:xfrm>
            <a:off x="1170739" y="5128031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Puesto</a:t>
            </a:r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 smtClean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1" name="TextBox 112"/>
          <p:cNvSpPr txBox="1"/>
          <p:nvPr/>
        </p:nvSpPr>
        <p:spPr>
          <a:xfrm>
            <a:off x="1170739" y="5348344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2" name="TextBox 110"/>
          <p:cNvSpPr txBox="1"/>
          <p:nvPr/>
        </p:nvSpPr>
        <p:spPr>
          <a:xfrm>
            <a:off x="190265" y="8795429"/>
            <a:ext cx="1004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smtClean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2010-2014</a:t>
            </a:r>
            <a:endParaRPr lang="en-GB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3" name="TextBox 106"/>
          <p:cNvSpPr txBox="1"/>
          <p:nvPr/>
        </p:nvSpPr>
        <p:spPr>
          <a:xfrm>
            <a:off x="1159826" y="6335769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Puesto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4" name="TextBox 112"/>
          <p:cNvSpPr txBox="1"/>
          <p:nvPr/>
        </p:nvSpPr>
        <p:spPr>
          <a:xfrm>
            <a:off x="1159826" y="6556082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5" name="TextBox 106"/>
          <p:cNvSpPr txBox="1"/>
          <p:nvPr/>
        </p:nvSpPr>
        <p:spPr>
          <a:xfrm>
            <a:off x="1125217" y="7576088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Puesto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6" name="TextBox 112"/>
          <p:cNvSpPr txBox="1"/>
          <p:nvPr/>
        </p:nvSpPr>
        <p:spPr>
          <a:xfrm>
            <a:off x="1125217" y="7796401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7" name="TextBox 106"/>
          <p:cNvSpPr txBox="1"/>
          <p:nvPr/>
        </p:nvSpPr>
        <p:spPr>
          <a:xfrm>
            <a:off x="1125217" y="8791292"/>
            <a:ext cx="245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Puesto</a:t>
            </a:r>
            <a:r>
              <a:rPr lang="en-PH" sz="1050" b="1" dirty="0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 / </a:t>
            </a:r>
            <a:r>
              <a:rPr lang="en-PH" sz="1050" b="1" dirty="0" err="1">
                <a:solidFill>
                  <a:srgbClr val="737373"/>
                </a:solidFill>
                <a:latin typeface="Lato" panose="020F0502020204030203" pitchFamily="34" charset="0"/>
                <a:ea typeface="Roboto" pitchFamily="2" charset="0"/>
                <a:cs typeface="Lato" panose="020F0502020204030203" pitchFamily="34" charset="0"/>
              </a:rPr>
              <a:t>Empresa</a:t>
            </a:r>
            <a:endParaRPr lang="en-PH" sz="1050" b="1" dirty="0">
              <a:solidFill>
                <a:srgbClr val="737373"/>
              </a:solidFill>
              <a:latin typeface="Lato" panose="020F0502020204030203" pitchFamily="34" charset="0"/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8" name="TextBox 112"/>
          <p:cNvSpPr txBox="1"/>
          <p:nvPr/>
        </p:nvSpPr>
        <p:spPr>
          <a:xfrm>
            <a:off x="1125217" y="9011605"/>
            <a:ext cx="3176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Lorem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dolor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amet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consectetur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adipiscing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Morbi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tristique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sapien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nec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rutrum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imperdiet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Nullam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augue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id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velit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luctus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maximus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Interdum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et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malesuada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fames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ante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ipsum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primis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in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faucibus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69" name="Ellipse 68"/>
          <p:cNvSpPr/>
          <p:nvPr/>
        </p:nvSpPr>
        <p:spPr>
          <a:xfrm>
            <a:off x="258570" y="5473889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86528" y="5586713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38599" y="6720582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6557" y="6833406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38599" y="7960648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6557" y="8073472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233752" y="9129279"/>
            <a:ext cx="726278" cy="7262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61710" y="9242103"/>
            <a:ext cx="106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Logo</a:t>
            </a:r>
          </a:p>
          <a:p>
            <a:pPr algn="ctr"/>
            <a:r>
              <a:rPr lang="fr-FR" sz="1100" dirty="0" err="1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/>
          <a:stretch/>
        </p:blipFill>
        <p:spPr>
          <a:xfrm>
            <a:off x="4933803" y="4750174"/>
            <a:ext cx="2418245" cy="5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289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Agency FB</vt:lpstr>
      <vt:lpstr>Antonio</vt:lpstr>
      <vt:lpstr>Arial</vt:lpstr>
      <vt:lpstr>Calibri</vt:lpstr>
      <vt:lpstr>Calibri Light</vt:lpstr>
      <vt:lpstr>Lato</vt:lpstr>
      <vt:lpstr>Roboto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17</cp:revision>
  <dcterms:created xsi:type="dcterms:W3CDTF">2017-12-15T16:15:17Z</dcterms:created>
  <dcterms:modified xsi:type="dcterms:W3CDTF">2019-02-04T18:33:45Z</dcterms:modified>
</cp:coreProperties>
</file>