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2554"/>
    <a:srgbClr val="774FA5"/>
    <a:srgbClr val="343C5A"/>
    <a:srgbClr val="583A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0"/>
    <p:restoredTop sz="94634"/>
  </p:normalViewPr>
  <p:slideViewPr>
    <p:cSldViewPr snapToGrid="0" snapToObjects="1">
      <p:cViewPr>
        <p:scale>
          <a:sx n="124" d="100"/>
          <a:sy n="124" d="100"/>
        </p:scale>
        <p:origin x="516" y="-19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46AA8-4ED7-D44D-9476-15F2CDFA322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73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105339" cy="2172832"/>
          </a:xfrm>
          <a:prstGeom prst="rect">
            <a:avLst/>
          </a:prstGeom>
          <a:gradFill flip="none" rotWithShape="1">
            <a:gsLst>
              <a:gs pos="0">
                <a:srgbClr val="3C2554">
                  <a:shade val="30000"/>
                  <a:satMod val="115000"/>
                </a:srgbClr>
              </a:gs>
              <a:gs pos="50000">
                <a:srgbClr val="3C2554">
                  <a:shade val="67500"/>
                  <a:satMod val="115000"/>
                </a:srgbClr>
              </a:gs>
              <a:gs pos="100000">
                <a:srgbClr val="3C2554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2172832"/>
            <a:ext cx="3105339" cy="8518981"/>
          </a:xfrm>
          <a:prstGeom prst="rect">
            <a:avLst/>
          </a:prstGeom>
          <a:solidFill>
            <a:srgbClr val="583A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0" r="28080"/>
          <a:stretch/>
        </p:blipFill>
        <p:spPr>
          <a:xfrm>
            <a:off x="964899" y="154550"/>
            <a:ext cx="1198880" cy="1201865"/>
          </a:xfrm>
          <a:prstGeom prst="ellipse">
            <a:avLst/>
          </a:prstGeom>
          <a:ln w="57150">
            <a:solidFill>
              <a:srgbClr val="774FA5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554606" y="1464945"/>
            <a:ext cx="1922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CHARLES DEMAISON</a:t>
            </a:r>
            <a:endParaRPr lang="fr-FR" sz="2000" b="1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77891" y="1796561"/>
            <a:ext cx="1303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TÍTULO DEL </a:t>
            </a:r>
            <a:r>
              <a:rPr lang="fr-FR" sz="1400" dirty="0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PUESTO</a:t>
            </a:r>
            <a:endParaRPr lang="fr-FR" sz="14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796" y="2513583"/>
            <a:ext cx="322530" cy="322530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68220" y="2480532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CONTACTO</a:t>
            </a:r>
            <a:endParaRPr lang="fr-FR" sz="14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 flipH="1">
            <a:off x="1087704" y="2667471"/>
            <a:ext cx="1476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6" y="3038589"/>
            <a:ext cx="222942" cy="247044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419708" y="3023611"/>
            <a:ext cx="16902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12 Street Name, Madrid</a:t>
            </a:r>
            <a:endParaRPr lang="fr-FR" sz="1200" dirty="0">
              <a:solidFill>
                <a:schemeClr val="bg1"/>
              </a:solidFill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55541">
            <a:off x="218401" y="3394611"/>
            <a:ext cx="252616" cy="246455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440313" y="3360778"/>
            <a:ext cx="997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000 111 333</a:t>
            </a:r>
            <a:endParaRPr lang="fr-FR" sz="1200" dirty="0">
              <a:solidFill>
                <a:schemeClr val="bg1"/>
              </a:solidFill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99" y="3745479"/>
            <a:ext cx="268775" cy="262802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440313" y="3718331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smtClean="0">
                <a:solidFill>
                  <a:schemeClr val="bg1"/>
                </a:solidFill>
              </a:rPr>
              <a:t>name@mail.com</a:t>
            </a:r>
            <a:endParaRPr lang="fr-FR" sz="1200" dirty="0">
              <a:solidFill>
                <a:schemeClr val="bg1"/>
              </a:solidFill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53" y="4085858"/>
            <a:ext cx="266468" cy="259806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463580" y="4060522"/>
            <a:ext cx="9653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Skype/</a:t>
            </a:r>
            <a:r>
              <a:rPr lang="fr-FR" sz="1200" dirty="0" err="1" smtClean="0">
                <a:solidFill>
                  <a:schemeClr val="bg1"/>
                </a:solidFill>
              </a:rPr>
              <a:t>name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85749" y="4645787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IDIOMAS</a:t>
            </a:r>
            <a:endParaRPr lang="fr-FR" sz="14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25" name="Connecteur droit 24"/>
          <p:cNvCxnSpPr/>
          <p:nvPr/>
        </p:nvCxnSpPr>
        <p:spPr>
          <a:xfrm flipH="1">
            <a:off x="964046" y="4840007"/>
            <a:ext cx="158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Image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796" y="4704366"/>
            <a:ext cx="257718" cy="271282"/>
          </a:xfrm>
          <a:prstGeom prst="rect">
            <a:avLst/>
          </a:prstGeom>
        </p:spPr>
      </p:pic>
      <p:sp>
        <p:nvSpPr>
          <p:cNvPr id="29" name="ZoneTexte 28"/>
          <p:cNvSpPr txBox="1"/>
          <p:nvPr/>
        </p:nvSpPr>
        <p:spPr>
          <a:xfrm>
            <a:off x="207782" y="6764910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HABILIDADES</a:t>
            </a:r>
            <a:endParaRPr lang="fr-FR" sz="16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30" name="Connecteur droit 29"/>
          <p:cNvCxnSpPr/>
          <p:nvPr/>
        </p:nvCxnSpPr>
        <p:spPr>
          <a:xfrm flipH="1">
            <a:off x="1289246" y="6956974"/>
            <a:ext cx="122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Image 3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110" y="6817115"/>
            <a:ext cx="301235" cy="279718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308237" y="7448896"/>
            <a:ext cx="2536108" cy="201070"/>
          </a:xfrm>
          <a:prstGeom prst="rect">
            <a:avLst/>
          </a:prstGeom>
          <a:solidFill>
            <a:srgbClr val="774F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315233" y="7168549"/>
            <a:ext cx="10488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Photoshop CS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9405" y="7937377"/>
            <a:ext cx="2536108" cy="201070"/>
          </a:xfrm>
          <a:prstGeom prst="rect">
            <a:avLst/>
          </a:prstGeom>
          <a:solidFill>
            <a:srgbClr val="774F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326401" y="7658750"/>
            <a:ext cx="1423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Microsoft Office 17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19405" y="8427578"/>
            <a:ext cx="2536108" cy="201070"/>
          </a:xfrm>
          <a:prstGeom prst="rect">
            <a:avLst/>
          </a:prstGeom>
          <a:solidFill>
            <a:srgbClr val="774F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326401" y="8148951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PHP MySQL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9405" y="8916116"/>
            <a:ext cx="2536108" cy="201070"/>
          </a:xfrm>
          <a:prstGeom prst="rect">
            <a:avLst/>
          </a:prstGeom>
          <a:solidFill>
            <a:srgbClr val="774F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308653" y="8637484"/>
            <a:ext cx="122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Google </a:t>
            </a:r>
            <a:r>
              <a:rPr lang="fr-FR" sz="1200" dirty="0" err="1" smtClean="0">
                <a:solidFill>
                  <a:schemeClr val="bg1"/>
                </a:solidFill>
              </a:rPr>
              <a:t>Analytics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26401" y="9403423"/>
            <a:ext cx="2536108" cy="201070"/>
          </a:xfrm>
          <a:prstGeom prst="rect">
            <a:avLst/>
          </a:prstGeom>
          <a:solidFill>
            <a:srgbClr val="774F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17843" y="9117186"/>
            <a:ext cx="777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Liderazgo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28742" y="9877148"/>
            <a:ext cx="2536108" cy="201070"/>
          </a:xfrm>
          <a:prstGeom prst="rect">
            <a:avLst/>
          </a:prstGeom>
          <a:solidFill>
            <a:srgbClr val="774F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308653" y="9598516"/>
            <a:ext cx="891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Creatividad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19799" y="7460862"/>
            <a:ext cx="2172519" cy="171293"/>
          </a:xfrm>
          <a:prstGeom prst="rect">
            <a:avLst/>
          </a:prstGeom>
          <a:solidFill>
            <a:srgbClr val="3C2554"/>
          </a:solidFill>
          <a:ln>
            <a:solidFill>
              <a:srgbClr val="3C25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336043" y="7952265"/>
            <a:ext cx="1933821" cy="171293"/>
          </a:xfrm>
          <a:prstGeom prst="rect">
            <a:avLst/>
          </a:prstGeom>
          <a:solidFill>
            <a:srgbClr val="3C2554"/>
          </a:solidFill>
          <a:ln>
            <a:solidFill>
              <a:srgbClr val="3C25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336043" y="8441655"/>
            <a:ext cx="1736597" cy="171293"/>
          </a:xfrm>
          <a:prstGeom prst="rect">
            <a:avLst/>
          </a:prstGeom>
          <a:solidFill>
            <a:srgbClr val="3C2554"/>
          </a:solidFill>
          <a:ln>
            <a:solidFill>
              <a:srgbClr val="3C25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336042" y="8931004"/>
            <a:ext cx="2357686" cy="171293"/>
          </a:xfrm>
          <a:prstGeom prst="rect">
            <a:avLst/>
          </a:prstGeom>
          <a:solidFill>
            <a:srgbClr val="3C2554"/>
          </a:solidFill>
          <a:ln>
            <a:solidFill>
              <a:srgbClr val="3C25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344709" y="9418311"/>
            <a:ext cx="1736597" cy="171293"/>
          </a:xfrm>
          <a:prstGeom prst="rect">
            <a:avLst/>
          </a:prstGeom>
          <a:solidFill>
            <a:srgbClr val="3C2554"/>
          </a:solidFill>
          <a:ln>
            <a:solidFill>
              <a:srgbClr val="3C25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351786" y="9892036"/>
            <a:ext cx="2412929" cy="171293"/>
          </a:xfrm>
          <a:prstGeom prst="rect">
            <a:avLst/>
          </a:prstGeom>
          <a:solidFill>
            <a:srgbClr val="3C2554"/>
          </a:solidFill>
          <a:ln>
            <a:solidFill>
              <a:srgbClr val="3C25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6" name="Image 5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609" y="245804"/>
            <a:ext cx="330860" cy="307777"/>
          </a:xfrm>
          <a:prstGeom prst="rect">
            <a:avLst/>
          </a:prstGeom>
        </p:spPr>
      </p:pic>
      <p:sp>
        <p:nvSpPr>
          <p:cNvPr id="57" name="ZoneTexte 56"/>
          <p:cNvSpPr txBox="1"/>
          <p:nvPr/>
        </p:nvSpPr>
        <p:spPr>
          <a:xfrm>
            <a:off x="5329062" y="190719"/>
            <a:ext cx="1957588" cy="400110"/>
          </a:xfrm>
          <a:prstGeom prst="rect">
            <a:avLst/>
          </a:prstGeom>
          <a:noFill/>
          <a:ln>
            <a:solidFill>
              <a:srgbClr val="3C2554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fr-FR" sz="2000" dirty="0" smtClean="0">
                <a:solidFill>
                  <a:srgbClr val="3C2554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EXPERIENCIA LABORAL</a:t>
            </a:r>
            <a:endParaRPr lang="fr-FR" sz="2000" dirty="0">
              <a:solidFill>
                <a:srgbClr val="3C2554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58" name="Connecteur droit 57"/>
          <p:cNvCxnSpPr>
            <a:endCxn id="56" idx="3"/>
          </p:cNvCxnSpPr>
          <p:nvPr/>
        </p:nvCxnSpPr>
        <p:spPr>
          <a:xfrm flipH="1">
            <a:off x="3582468" y="399692"/>
            <a:ext cx="1746000" cy="1"/>
          </a:xfrm>
          <a:prstGeom prst="line">
            <a:avLst/>
          </a:prstGeom>
          <a:ln>
            <a:solidFill>
              <a:srgbClr val="3C25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Tableau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424185"/>
              </p:ext>
            </p:extLst>
          </p:nvPr>
        </p:nvGraphicFramePr>
        <p:xfrm>
          <a:off x="3276677" y="745743"/>
          <a:ext cx="4132495" cy="4526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2495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kern="1200" dirty="0" smtClean="0">
                          <a:solidFill>
                            <a:srgbClr val="774FA5"/>
                          </a:solidFill>
                          <a:effectLst/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EMPRESA | PUESTO</a:t>
                      </a:r>
                    </a:p>
                    <a:p>
                      <a:pPr algn="l"/>
                      <a:r>
                        <a:rPr lang="en-US" sz="1000" kern="1200" dirty="0" smtClean="0">
                          <a:solidFill>
                            <a:srgbClr val="3C255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2000 – 2003</a:t>
                      </a:r>
                      <a:endParaRPr lang="fr-FR" sz="1000" kern="1200" dirty="0" smtClean="0">
                        <a:solidFill>
                          <a:srgbClr val="3C255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</a:p>
                    <a:p>
                      <a:endParaRPr lang="fr-FR" sz="1200" dirty="0">
                        <a:solidFill>
                          <a:srgbClr val="404040"/>
                        </a:solidFill>
                        <a:latin typeface="+mn-lt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kern="1200" dirty="0" smtClean="0">
                          <a:solidFill>
                            <a:srgbClr val="774FA5"/>
                          </a:solidFill>
                          <a:effectLst/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EMPRESA | PUESTO</a:t>
                      </a:r>
                    </a:p>
                    <a:p>
                      <a:pPr algn="l"/>
                      <a:r>
                        <a:rPr lang="en-US" sz="1000" kern="1200" dirty="0" smtClean="0">
                          <a:solidFill>
                            <a:srgbClr val="3C255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2000 – 2003</a:t>
                      </a:r>
                      <a:endParaRPr lang="fr-FR" sz="1000" kern="1200" dirty="0" smtClean="0">
                        <a:solidFill>
                          <a:srgbClr val="3C255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</a:p>
                    <a:p>
                      <a:pPr algn="l"/>
                      <a:endParaRPr lang="fr-FR" sz="1100" kern="1200" dirty="0" smtClean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kern="1200" dirty="0" smtClean="0">
                          <a:solidFill>
                            <a:srgbClr val="774FA5"/>
                          </a:solidFill>
                          <a:effectLst/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EMPRESA | PUESTO</a:t>
                      </a:r>
                    </a:p>
                    <a:p>
                      <a:pPr algn="l"/>
                      <a:r>
                        <a:rPr lang="en-US" sz="1000" kern="1200" dirty="0" smtClean="0">
                          <a:solidFill>
                            <a:srgbClr val="3C255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2000 – 2003</a:t>
                      </a:r>
                      <a:endParaRPr lang="fr-FR" sz="1000" kern="1200" dirty="0" smtClean="0">
                        <a:solidFill>
                          <a:srgbClr val="3C255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</a:p>
                    <a:p>
                      <a:pPr algn="l"/>
                      <a:endParaRPr lang="fr-FR" sz="1100" kern="1200" dirty="0" smtClean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kern="1200" dirty="0" smtClean="0">
                          <a:solidFill>
                            <a:srgbClr val="774FA5"/>
                          </a:solidFill>
                          <a:effectLst/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EMPRESA | PUESTO</a:t>
                      </a:r>
                    </a:p>
                    <a:p>
                      <a:pPr algn="l"/>
                      <a:r>
                        <a:rPr lang="en-US" sz="1000" kern="1200" dirty="0" smtClean="0">
                          <a:solidFill>
                            <a:srgbClr val="3C255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2000 – 2003</a:t>
                      </a:r>
                      <a:endParaRPr lang="fr-FR" sz="1000" kern="1200" dirty="0" smtClean="0">
                        <a:solidFill>
                          <a:srgbClr val="3C255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</a:p>
                    <a:p>
                      <a:pPr algn="l"/>
                      <a:endParaRPr lang="fr-FR" sz="1100" kern="1200" dirty="0" smtClean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61" name="Image 6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033" y="7121205"/>
            <a:ext cx="305793" cy="305793"/>
          </a:xfrm>
          <a:prstGeom prst="rect">
            <a:avLst/>
          </a:prstGeom>
        </p:spPr>
      </p:pic>
      <p:sp>
        <p:nvSpPr>
          <p:cNvPr id="62" name="ZoneTexte 61"/>
          <p:cNvSpPr txBox="1"/>
          <p:nvPr/>
        </p:nvSpPr>
        <p:spPr>
          <a:xfrm>
            <a:off x="6374914" y="7077137"/>
            <a:ext cx="966931" cy="400110"/>
          </a:xfrm>
          <a:prstGeom prst="rect">
            <a:avLst/>
          </a:prstGeom>
          <a:noFill/>
          <a:ln>
            <a:solidFill>
              <a:srgbClr val="3C2554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fr-FR" sz="2000" dirty="0" smtClean="0">
                <a:solidFill>
                  <a:srgbClr val="3C2554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ESTUDIOS</a:t>
            </a:r>
            <a:endParaRPr lang="fr-FR" sz="1400" dirty="0">
              <a:solidFill>
                <a:srgbClr val="3C2554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63" name="Connecteur droit 62"/>
          <p:cNvCxnSpPr>
            <a:stCxn id="62" idx="1"/>
            <a:endCxn id="61" idx="3"/>
          </p:cNvCxnSpPr>
          <p:nvPr/>
        </p:nvCxnSpPr>
        <p:spPr>
          <a:xfrm flipH="1" flipV="1">
            <a:off x="3599826" y="7274102"/>
            <a:ext cx="2775088" cy="3090"/>
          </a:xfrm>
          <a:prstGeom prst="line">
            <a:avLst/>
          </a:prstGeom>
          <a:ln>
            <a:solidFill>
              <a:srgbClr val="3C25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Tableau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098137"/>
              </p:ext>
            </p:extLst>
          </p:nvPr>
        </p:nvGraphicFramePr>
        <p:xfrm>
          <a:off x="3319102" y="7526854"/>
          <a:ext cx="4132494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2494"/>
              </a:tblGrid>
              <a:tr h="512678">
                <a:tc>
                  <a:txBody>
                    <a:bodyPr/>
                    <a:lstStyle/>
                    <a:p>
                      <a:pPr marL="0" algn="l" defTabSz="755934" rtl="0" eaLnBrk="1" latinLnBrk="0" hangingPunct="1"/>
                      <a:r>
                        <a:rPr lang="en-US" sz="1400" b="1" kern="1200" dirty="0" smtClean="0">
                          <a:solidFill>
                            <a:srgbClr val="774FA5"/>
                          </a:solidFill>
                          <a:effectLst/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CENTRO EDUCATIVO │ TÍTULO</a:t>
                      </a:r>
                    </a:p>
                    <a:p>
                      <a:pPr algn="l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2000 – 2003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694436">
                <a:tc>
                  <a:txBody>
                    <a:bodyPr/>
                    <a:lstStyle/>
                    <a:p>
                      <a:pPr marL="0" algn="l" defTabSz="755934" rtl="0" eaLnBrk="1" latinLnBrk="0" hangingPunct="1"/>
                      <a:r>
                        <a:rPr lang="en-US" sz="1400" b="1" kern="1200" dirty="0" smtClean="0">
                          <a:solidFill>
                            <a:srgbClr val="774FA5"/>
                          </a:solidFill>
                          <a:effectLst/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CENTRO EDUCATIVO │ TÍTULO</a:t>
                      </a:r>
                    </a:p>
                    <a:p>
                      <a:pPr algn="l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2000 – 2003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7" name="ZoneTexte 66"/>
          <p:cNvSpPr txBox="1"/>
          <p:nvPr/>
        </p:nvSpPr>
        <p:spPr>
          <a:xfrm>
            <a:off x="6613248" y="5253183"/>
            <a:ext cx="715260" cy="400110"/>
          </a:xfrm>
          <a:prstGeom prst="rect">
            <a:avLst/>
          </a:prstGeom>
          <a:noFill/>
          <a:ln>
            <a:solidFill>
              <a:srgbClr val="3C2554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fr-FR" sz="2000" dirty="0" smtClean="0">
                <a:solidFill>
                  <a:srgbClr val="3C2554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PERFIL</a:t>
            </a:r>
            <a:endParaRPr lang="fr-FR" sz="1400" dirty="0">
              <a:solidFill>
                <a:srgbClr val="3C2554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68" name="Connecteur droit 67"/>
          <p:cNvCxnSpPr/>
          <p:nvPr/>
        </p:nvCxnSpPr>
        <p:spPr>
          <a:xfrm flipH="1">
            <a:off x="3599008" y="5461055"/>
            <a:ext cx="3006000" cy="0"/>
          </a:xfrm>
          <a:prstGeom prst="line">
            <a:avLst/>
          </a:prstGeom>
          <a:ln>
            <a:solidFill>
              <a:srgbClr val="3C25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Image 6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217" y="5322611"/>
            <a:ext cx="312214" cy="305118"/>
          </a:xfrm>
          <a:prstGeom prst="rect">
            <a:avLst/>
          </a:prstGeom>
        </p:spPr>
      </p:pic>
      <p:sp>
        <p:nvSpPr>
          <p:cNvPr id="71" name="Rectangle 8"/>
          <p:cNvSpPr/>
          <p:nvPr/>
        </p:nvSpPr>
        <p:spPr>
          <a:xfrm>
            <a:off x="3350620" y="5794965"/>
            <a:ext cx="4050023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55934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solidFill>
                  <a:srgbClr val="7F7F7F"/>
                </a:solidFill>
                <a:cs typeface="Arial"/>
              </a:rPr>
              <a:t>Lorem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ipsum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dolor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sit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amet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,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adipiscing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elit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.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Morbi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sapien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nulla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rutrum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imperdiet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.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Nullam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faucibus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augue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velit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luctus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maximus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.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Interdum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et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malesuada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fames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ac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ante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ipsum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primis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in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faucibus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.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Etiam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bibendum, ante nec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luctus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posuere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,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odio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enim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semper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tortor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, id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eleifend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mi ante vitae ex. .</a:t>
            </a:r>
          </a:p>
        </p:txBody>
      </p:sp>
      <p:pic>
        <p:nvPicPr>
          <p:cNvPr id="72" name="Image 7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916" y="9532322"/>
            <a:ext cx="275409" cy="275409"/>
          </a:xfrm>
          <a:prstGeom prst="rect">
            <a:avLst/>
          </a:prstGeom>
        </p:spPr>
      </p:pic>
      <p:sp>
        <p:nvSpPr>
          <p:cNvPr id="73" name="ZoneTexte 72"/>
          <p:cNvSpPr txBox="1"/>
          <p:nvPr/>
        </p:nvSpPr>
        <p:spPr>
          <a:xfrm>
            <a:off x="6288666" y="9466915"/>
            <a:ext cx="1034257" cy="400110"/>
          </a:xfrm>
          <a:prstGeom prst="rect">
            <a:avLst/>
          </a:prstGeom>
          <a:noFill/>
          <a:ln>
            <a:solidFill>
              <a:srgbClr val="3C2554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fr-FR" sz="2000" dirty="0" smtClean="0">
                <a:solidFill>
                  <a:srgbClr val="3C2554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INTERESES</a:t>
            </a:r>
            <a:endParaRPr lang="fr-FR" sz="1400" dirty="0">
              <a:solidFill>
                <a:srgbClr val="3C2554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74" name="Connecteur droit 73"/>
          <p:cNvCxnSpPr>
            <a:stCxn id="73" idx="1"/>
            <a:endCxn id="72" idx="3"/>
          </p:cNvCxnSpPr>
          <p:nvPr/>
        </p:nvCxnSpPr>
        <p:spPr>
          <a:xfrm flipH="1">
            <a:off x="3603325" y="9666970"/>
            <a:ext cx="2664000" cy="3057"/>
          </a:xfrm>
          <a:prstGeom prst="line">
            <a:avLst/>
          </a:prstGeom>
          <a:ln>
            <a:solidFill>
              <a:srgbClr val="3C25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319102" y="9852097"/>
            <a:ext cx="413249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Lorem ipsum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dolor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sit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amet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,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consectetur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adipiscing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elit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.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Morbi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tristique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sapien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nec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nulla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rutrum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imperdiet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. 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87427" y="5250166"/>
            <a:ext cx="2536108" cy="201070"/>
          </a:xfrm>
          <a:prstGeom prst="rect">
            <a:avLst/>
          </a:prstGeom>
          <a:solidFill>
            <a:srgbClr val="3C255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ZoneTexte 77"/>
          <p:cNvSpPr txBox="1"/>
          <p:nvPr/>
        </p:nvSpPr>
        <p:spPr>
          <a:xfrm>
            <a:off x="294423" y="4969819"/>
            <a:ext cx="5485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Inglés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98595" y="5738647"/>
            <a:ext cx="2536108" cy="201070"/>
          </a:xfrm>
          <a:prstGeom prst="rect">
            <a:avLst/>
          </a:prstGeom>
          <a:solidFill>
            <a:srgbClr val="3C255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ZoneTexte 79"/>
          <p:cNvSpPr txBox="1"/>
          <p:nvPr/>
        </p:nvSpPr>
        <p:spPr>
          <a:xfrm>
            <a:off x="305591" y="5460020"/>
            <a:ext cx="662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Francés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98595" y="6228848"/>
            <a:ext cx="2536108" cy="201070"/>
          </a:xfrm>
          <a:prstGeom prst="rect">
            <a:avLst/>
          </a:prstGeom>
          <a:solidFill>
            <a:srgbClr val="3C255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305591" y="5950221"/>
            <a:ext cx="6524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Italiano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98989" y="5262132"/>
            <a:ext cx="2172519" cy="171293"/>
          </a:xfrm>
          <a:prstGeom prst="rect">
            <a:avLst/>
          </a:prstGeom>
          <a:solidFill>
            <a:srgbClr val="774FA5"/>
          </a:solidFill>
          <a:ln>
            <a:solidFill>
              <a:srgbClr val="774F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315233" y="5753535"/>
            <a:ext cx="1933821" cy="171293"/>
          </a:xfrm>
          <a:prstGeom prst="rect">
            <a:avLst/>
          </a:prstGeom>
          <a:solidFill>
            <a:srgbClr val="774FA5"/>
          </a:solidFill>
          <a:ln>
            <a:solidFill>
              <a:srgbClr val="774F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315233" y="6242925"/>
            <a:ext cx="1736597" cy="171293"/>
          </a:xfrm>
          <a:prstGeom prst="rect">
            <a:avLst/>
          </a:prstGeom>
          <a:solidFill>
            <a:srgbClr val="774FA5"/>
          </a:solidFill>
          <a:ln>
            <a:solidFill>
              <a:srgbClr val="774F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529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291</Words>
  <Application>Microsoft Office PowerPoint</Application>
  <PresentationFormat>Personalizado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Agency FB</vt:lpstr>
      <vt:lpstr>Antonio</vt:lpstr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53</cp:revision>
  <dcterms:created xsi:type="dcterms:W3CDTF">2017-12-01T14:40:09Z</dcterms:created>
  <dcterms:modified xsi:type="dcterms:W3CDTF">2019-02-04T18:28:10Z</dcterms:modified>
</cp:coreProperties>
</file>