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4586"/>
  </p:normalViewPr>
  <p:slideViewPr>
    <p:cSldViewPr snapToGrid="0" snapToObjects="1">
      <p:cViewPr>
        <p:scale>
          <a:sx n="98" d="100"/>
          <a:sy n="98" d="100"/>
        </p:scale>
        <p:origin x="1278" y="-28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01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3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0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DC5-F8D2-2741-B480-046EE50D734D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 rot="16200000">
            <a:off x="1286548" y="4629833"/>
            <a:ext cx="9905999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 rot="16200000">
            <a:off x="-4009454" y="4023139"/>
            <a:ext cx="9905999" cy="18597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" r="3968"/>
          <a:stretch/>
        </p:blipFill>
        <p:spPr>
          <a:xfrm>
            <a:off x="255073" y="263497"/>
            <a:ext cx="1621800" cy="12299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64822"/>
              </p:ext>
            </p:extLst>
          </p:nvPr>
        </p:nvGraphicFramePr>
        <p:xfrm>
          <a:off x="369504" y="2344877"/>
          <a:ext cx="554687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41"/>
                <a:gridCol w="5109342"/>
                <a:gridCol w="225394"/>
              </a:tblGrid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10457"/>
              </p:ext>
            </p:extLst>
          </p:nvPr>
        </p:nvGraphicFramePr>
        <p:xfrm>
          <a:off x="860136" y="5253136"/>
          <a:ext cx="5419056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990619"/>
                <a:gridCol w="220157"/>
              </a:tblGrid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CENTRO EDUCATIVO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768958" y="2017793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EXPERIENCIA LABORAL </a:t>
            </a:r>
            <a:endParaRPr lang="fr-FR" i="1" dirty="0">
              <a:solidFill>
                <a:schemeClr val="accent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07576" y="4912588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ESTUDIOS</a:t>
            </a:r>
            <a:endParaRPr lang="fr-FR" i="1" dirty="0">
              <a:solidFill>
                <a:schemeClr val="accent2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51375" y="7355463"/>
            <a:ext cx="165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HABILIDADES</a:t>
            </a:r>
            <a:endParaRPr lang="fr-FR" i="1" dirty="0">
              <a:solidFill>
                <a:schemeClr val="accent2"/>
              </a:solidFill>
            </a:endParaRP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54556"/>
              </p:ext>
            </p:extLst>
          </p:nvPr>
        </p:nvGraphicFramePr>
        <p:xfrm>
          <a:off x="550708" y="7711231"/>
          <a:ext cx="536567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/>
                <a:gridCol w="1379290"/>
                <a:gridCol w="1142839"/>
                <a:gridCol w="1224851"/>
              </a:tblGrid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Inglés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Francés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Alemán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" name="Ellipse 88"/>
          <p:cNvSpPr/>
          <p:nvPr/>
        </p:nvSpPr>
        <p:spPr>
          <a:xfrm>
            <a:off x="213234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369412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2606480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2824918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189768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13234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369412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606480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824918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9768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13234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369412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606480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824918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1897683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132346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369412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606480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824918" y="877780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1897683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75379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912445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514951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5367951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444071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675379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912445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514951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5367951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44071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675379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4912445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Ellipse 120"/>
          <p:cNvSpPr/>
          <p:nvPr/>
        </p:nvSpPr>
        <p:spPr>
          <a:xfrm>
            <a:off x="5149513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5367951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44071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147157" y="202663"/>
            <a:ext cx="4415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smtClean="0">
                <a:solidFill>
                  <a:srgbClr val="138BB1"/>
                </a:solidFill>
                <a:latin typeface="Arial Black"/>
                <a:cs typeface="Arial Black"/>
              </a:rPr>
              <a:t>Jeanne </a:t>
            </a:r>
            <a:r>
              <a:rPr lang="fr-FR" sz="3200" b="1" dirty="0" smtClean="0">
                <a:solidFill>
                  <a:srgbClr val="138BB1"/>
                </a:solidFill>
                <a:latin typeface="Arial Black"/>
                <a:cs typeface="Arial Black"/>
              </a:rPr>
              <a:t>MARTIN</a:t>
            </a:r>
            <a:endParaRPr lang="fr-FR" sz="3200" b="1" dirty="0">
              <a:solidFill>
                <a:srgbClr val="138BB1"/>
              </a:solidFill>
              <a:latin typeface="Arial Black"/>
              <a:cs typeface="Arial Black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218708" y="74873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Título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puesto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126594" y="1173756"/>
            <a:ext cx="4152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 smtClean="0">
                <a:solidFill>
                  <a:schemeClr val="bg1"/>
                </a:solidFill>
                <a:cs typeface="Avenir Book"/>
              </a:rPr>
              <a:t>. 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4" name="ZoneTexte 51"/>
          <p:cNvSpPr txBox="1"/>
          <p:nvPr/>
        </p:nvSpPr>
        <p:spPr>
          <a:xfrm>
            <a:off x="3609351" y="7348681"/>
            <a:ext cx="165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IDIOMAS</a:t>
            </a:r>
            <a:endParaRPr lang="fr-FR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198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Avenir Book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2016-06-10T11:16:58Z</dcterms:created>
  <dcterms:modified xsi:type="dcterms:W3CDTF">2018-12-22T09:34:14Z</dcterms:modified>
</cp:coreProperties>
</file>