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3A8"/>
    <a:srgbClr val="32939B"/>
    <a:srgbClr val="48C7B0"/>
    <a:srgbClr val="626262"/>
    <a:srgbClr val="2B9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1"/>
    <p:restoredTop sz="94634"/>
  </p:normalViewPr>
  <p:slideViewPr>
    <p:cSldViewPr snapToGrid="0" snapToObjects="1">
      <p:cViewPr>
        <p:scale>
          <a:sx n="89" d="100"/>
          <a:sy n="89" d="100"/>
        </p:scale>
        <p:origin x="1248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7B69-50FF-9944-9160-68448D65C829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D981-8B02-DF49-9D86-39343CFEF5B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22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riangle rectangle 96"/>
          <p:cNvSpPr/>
          <p:nvPr/>
        </p:nvSpPr>
        <p:spPr>
          <a:xfrm rot="16200000">
            <a:off x="3360632" y="6492770"/>
            <a:ext cx="5365443" cy="3032642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Bande diagonale 95"/>
          <p:cNvSpPr/>
          <p:nvPr/>
        </p:nvSpPr>
        <p:spPr>
          <a:xfrm>
            <a:off x="1" y="0"/>
            <a:ext cx="6412702" cy="10691813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84" name="Connecteur droit 83"/>
          <p:cNvCxnSpPr/>
          <p:nvPr/>
        </p:nvCxnSpPr>
        <p:spPr>
          <a:xfrm>
            <a:off x="6092575" y="6898304"/>
            <a:ext cx="125609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29624" y="1079482"/>
            <a:ext cx="5930051" cy="81036"/>
          </a:xfrm>
          <a:prstGeom prst="rect">
            <a:avLst/>
          </a:prstGeom>
          <a:solidFill>
            <a:srgbClr val="329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181" y="1543470"/>
            <a:ext cx="256584" cy="2178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51" y="1904588"/>
            <a:ext cx="248138" cy="19958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51" y="2558611"/>
            <a:ext cx="265414" cy="25010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705" y="2203320"/>
            <a:ext cx="206889" cy="256148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931564" y="1521592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31564" y="1865024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931564" y="214098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931564" y="2532113"/>
            <a:ext cx="15103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http://www.website.com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29626" y="1244687"/>
            <a:ext cx="5930051" cy="81036"/>
          </a:xfrm>
          <a:prstGeom prst="rect">
            <a:avLst/>
          </a:prstGeom>
          <a:solidFill>
            <a:srgbClr val="2B9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629626" y="1329183"/>
            <a:ext cx="5930051" cy="81036"/>
          </a:xfrm>
          <a:prstGeom prst="rect">
            <a:avLst/>
          </a:prstGeom>
          <a:solidFill>
            <a:srgbClr val="48C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629625" y="1163651"/>
            <a:ext cx="5930051" cy="81036"/>
          </a:xfrm>
          <a:prstGeom prst="rect">
            <a:avLst/>
          </a:prstGeom>
          <a:solidFill>
            <a:srgbClr val="39A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9" r="23597"/>
          <a:stretch/>
        </p:blipFill>
        <p:spPr>
          <a:xfrm>
            <a:off x="340588" y="408080"/>
            <a:ext cx="1516255" cy="1517737"/>
          </a:xfrm>
          <a:prstGeom prst="ellipse">
            <a:avLst/>
          </a:prstGeom>
          <a:ln w="38100">
            <a:solidFill>
              <a:schemeClr val="bg2">
                <a:lumMod val="90000"/>
              </a:schemeClr>
            </a:solidFill>
          </a:ln>
        </p:spPr>
      </p:pic>
      <p:sp>
        <p:nvSpPr>
          <p:cNvPr id="23" name="Rectangle 8"/>
          <p:cNvSpPr/>
          <p:nvPr/>
        </p:nvSpPr>
        <p:spPr>
          <a:xfrm>
            <a:off x="234324" y="2058064"/>
            <a:ext cx="5169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057203" y="65648"/>
            <a:ext cx="3243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626262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VINCE </a:t>
            </a:r>
            <a:r>
              <a:rPr lang="fr-FR" sz="4000" b="1" dirty="0" smtClean="0">
                <a:solidFill>
                  <a:srgbClr val="32939B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GOBALLINO</a:t>
            </a:r>
            <a:endParaRPr lang="fr-FR" sz="4000" b="1" dirty="0">
              <a:solidFill>
                <a:srgbClr val="32939B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86502" y="651872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dirty="0">
                <a:solidFill>
                  <a:schemeClr val="bg2">
                    <a:lumMod val="7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TÍTULO DEL </a:t>
            </a:r>
            <a:r>
              <a:rPr lang="fr-FR" sz="2000" dirty="0" smtClean="0">
                <a:solidFill>
                  <a:schemeClr val="bg2">
                    <a:lumMod val="75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PUESTO</a:t>
            </a:r>
            <a:endParaRPr lang="fr-FR" sz="2000" dirty="0">
              <a:solidFill>
                <a:schemeClr val="bg2">
                  <a:lumMod val="75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88169" y="1623697"/>
            <a:ext cx="7152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dirty="0" smtClean="0">
                <a:solidFill>
                  <a:srgbClr val="32939B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PERFIL</a:t>
            </a:r>
            <a:endParaRPr lang="fr-FR" sz="2000" dirty="0">
              <a:solidFill>
                <a:srgbClr val="32939B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881804"/>
              </p:ext>
            </p:extLst>
          </p:nvPr>
        </p:nvGraphicFramePr>
        <p:xfrm>
          <a:off x="1642316" y="3542103"/>
          <a:ext cx="3310100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0100"/>
              </a:tblGrid>
              <a:tr h="783873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  <a:endParaRPr lang="en-US" sz="10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defTabSz="685800">
                        <a:defRPr/>
                      </a:pPr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Puesto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dolor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amet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,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Morbi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Nullam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augue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id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velit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maximus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Interdum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malesuada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fames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ac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ante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ipsum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primis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faucibus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Etiam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bibendum, ante nec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luctus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posuere</a:t>
                      </a:r>
                      <a:r>
                        <a:rPr lang="fr-FR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012211"/>
              </p:ext>
            </p:extLst>
          </p:nvPr>
        </p:nvGraphicFramePr>
        <p:xfrm>
          <a:off x="1713781" y="7892883"/>
          <a:ext cx="3243534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353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CENTRO EDUCATIVO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CENTRO EDUCATIVO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CENTRO EDUCATIVO</a:t>
                      </a:r>
                      <a:endParaRPr lang="en-US" sz="1000" b="1" kern="1200" dirty="0" smtClean="0">
                        <a:solidFill>
                          <a:srgbClr val="61C3C7"/>
                        </a:solidFill>
                        <a:effectLst/>
                        <a:latin typeface="Antonio" charset="0"/>
                        <a:ea typeface="Antonio" charset="0"/>
                        <a:cs typeface="Antonio" charset="0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Título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endParaRPr lang="fr-FR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321415" y="3594568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1415" y="4896343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5913" y="6198118"/>
            <a:ext cx="1173297" cy="253916"/>
          </a:xfrm>
          <a:prstGeom prst="rect">
            <a:avLst/>
          </a:prstGeom>
          <a:solidFill>
            <a:srgbClr val="2B975E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 – 2013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28916" y="3088275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EXPERIENCIA LABORAL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5488" y="7947171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1725" y="8804110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6314" y="9661049"/>
            <a:ext cx="1173297" cy="253916"/>
          </a:xfrm>
          <a:prstGeom prst="rect">
            <a:avLst/>
          </a:prstGeom>
          <a:solidFill>
            <a:srgbClr val="32939B"/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000" b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2010</a:t>
            </a:r>
            <a:endParaRPr lang="en-US" sz="10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33816" y="7426763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ESTUDIOS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2" name="Овал 1071"/>
          <p:cNvSpPr/>
          <p:nvPr/>
        </p:nvSpPr>
        <p:spPr>
          <a:xfrm>
            <a:off x="5490435" y="4342644"/>
            <a:ext cx="997515" cy="91699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1078"/>
          <p:cNvSpPr/>
          <p:nvPr/>
        </p:nvSpPr>
        <p:spPr>
          <a:xfrm>
            <a:off x="5290856" y="3841032"/>
            <a:ext cx="803918" cy="739023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1071"/>
          <p:cNvSpPr/>
          <p:nvPr/>
        </p:nvSpPr>
        <p:spPr>
          <a:xfrm>
            <a:off x="5692815" y="3633343"/>
            <a:ext cx="1237740" cy="1083957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1071"/>
          <p:cNvSpPr/>
          <p:nvPr/>
        </p:nvSpPr>
        <p:spPr>
          <a:xfrm>
            <a:off x="5893795" y="4383010"/>
            <a:ext cx="1442764" cy="1288765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ZoneTexte 51"/>
          <p:cNvSpPr txBox="1"/>
          <p:nvPr/>
        </p:nvSpPr>
        <p:spPr>
          <a:xfrm>
            <a:off x="6067818" y="3091507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PERSONALIDAD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02550" y="4848779"/>
            <a:ext cx="6623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Serio</a:t>
            </a:r>
            <a:endParaRPr lang="fr-FR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06239" y="3979296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Líder</a:t>
            </a:r>
            <a:endParaRPr lang="fr-FR" sz="16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16919" y="4658423"/>
            <a:ext cx="7986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Creativo</a:t>
            </a:r>
            <a:endParaRPr lang="fr-FR" sz="12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6" name="Rectangle 55"/>
          <p:cNvSpPr/>
          <p:nvPr/>
        </p:nvSpPr>
        <p:spPr>
          <a:xfrm rot="18511104">
            <a:off x="5184608" y="4065101"/>
            <a:ext cx="9236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050" b="1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Organizado</a:t>
            </a:r>
            <a:endParaRPr lang="fr-FR" sz="1200" b="1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6606427" y="6054732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8" name="Triangle 57"/>
          <p:cNvSpPr/>
          <p:nvPr/>
        </p:nvSpPr>
        <p:spPr>
          <a:xfrm>
            <a:off x="5620263" y="6898304"/>
            <a:ext cx="949021" cy="470796"/>
          </a:xfrm>
          <a:prstGeom prst="triangle">
            <a:avLst/>
          </a:prstGeom>
          <a:solidFill>
            <a:srgbClr val="32939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58"/>
          <p:cNvSpPr/>
          <p:nvPr/>
        </p:nvSpPr>
        <p:spPr>
          <a:xfrm>
            <a:off x="5938740" y="6594075"/>
            <a:ext cx="1075812" cy="775025"/>
          </a:xfrm>
          <a:prstGeom prst="triangle">
            <a:avLst/>
          </a:prstGeom>
          <a:solidFill>
            <a:srgbClr val="48C7B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59"/>
          <p:cNvSpPr/>
          <p:nvPr/>
        </p:nvSpPr>
        <p:spPr>
          <a:xfrm>
            <a:off x="6291362" y="6730584"/>
            <a:ext cx="1045197" cy="640693"/>
          </a:xfrm>
          <a:prstGeom prst="triangle">
            <a:avLst/>
          </a:prstGeom>
          <a:solidFill>
            <a:srgbClr val="2B975E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6368471" y="7562157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6368471" y="7768986"/>
            <a:ext cx="110638" cy="108859"/>
          </a:xfrm>
          <a:prstGeom prst="rect">
            <a:avLst/>
          </a:prstGeom>
          <a:solidFill>
            <a:srgbClr val="48C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6375740" y="7969884"/>
            <a:ext cx="110638" cy="108859"/>
          </a:xfrm>
          <a:prstGeom prst="rect">
            <a:avLst/>
          </a:prstGeom>
          <a:solidFill>
            <a:srgbClr val="2B97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6861031" y="7493475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err="1" smtClean="0"/>
              <a:t>Inglés</a:t>
            </a:r>
            <a:endParaRPr lang="fr-FR" sz="10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763248" y="7689861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err="1" smtClean="0"/>
              <a:t>Francés</a:t>
            </a:r>
            <a:endParaRPr lang="fr-FR" sz="1000" dirty="0"/>
          </a:p>
        </p:txBody>
      </p:sp>
      <p:sp>
        <p:nvSpPr>
          <p:cNvPr id="66" name="ZoneTexte 65"/>
          <p:cNvSpPr txBox="1"/>
          <p:nvPr/>
        </p:nvSpPr>
        <p:spPr>
          <a:xfrm>
            <a:off x="6768628" y="7892883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dirty="0" smtClean="0"/>
              <a:t>Italiano</a:t>
            </a:r>
            <a:endParaRPr lang="fr-FR" sz="1000" dirty="0"/>
          </a:p>
        </p:txBody>
      </p:sp>
      <p:cxnSp>
        <p:nvCxnSpPr>
          <p:cNvPr id="68" name="Connecteur droit 67"/>
          <p:cNvCxnSpPr/>
          <p:nvPr/>
        </p:nvCxnSpPr>
        <p:spPr>
          <a:xfrm>
            <a:off x="5051685" y="3254465"/>
            <a:ext cx="0" cy="702129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258315" y="9090813"/>
            <a:ext cx="353539" cy="1430934"/>
          </a:xfrm>
          <a:prstGeom prst="rect">
            <a:avLst/>
          </a:prstGeom>
          <a:solidFill>
            <a:srgbClr val="48C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633364" y="9217814"/>
            <a:ext cx="353539" cy="1303933"/>
          </a:xfrm>
          <a:prstGeom prst="rect">
            <a:avLst/>
          </a:prstGeom>
          <a:solidFill>
            <a:srgbClr val="6262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7003996" y="8981952"/>
            <a:ext cx="353539" cy="1539795"/>
          </a:xfrm>
          <a:prstGeom prst="rect">
            <a:avLst/>
          </a:prstGeom>
          <a:solidFill>
            <a:srgbClr val="2B975E">
              <a:alpha val="6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0" name="Connecteur droit 79"/>
          <p:cNvCxnSpPr>
            <a:stCxn id="60" idx="0"/>
          </p:cNvCxnSpPr>
          <p:nvPr/>
        </p:nvCxnSpPr>
        <p:spPr>
          <a:xfrm>
            <a:off x="6813961" y="6730584"/>
            <a:ext cx="534704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6450973" y="6594075"/>
            <a:ext cx="89769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6255507" y="8449074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887510" y="9386379"/>
            <a:ext cx="353539" cy="1135367"/>
          </a:xfrm>
          <a:prstGeom prst="rect">
            <a:avLst/>
          </a:prstGeom>
          <a:solidFill>
            <a:srgbClr val="3293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515096" y="9283136"/>
            <a:ext cx="353539" cy="1238610"/>
          </a:xfrm>
          <a:prstGeom prst="rect">
            <a:avLst/>
          </a:prstGeom>
          <a:solidFill>
            <a:srgbClr val="39A3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 rot="16200000">
            <a:off x="6661135" y="9798777"/>
            <a:ext cx="1039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 rot="16200000">
            <a:off x="6172359" y="9692846"/>
            <a:ext cx="1262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 rot="16200000">
            <a:off x="5958264" y="9858014"/>
            <a:ext cx="906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Office 2017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 rot="16200000">
            <a:off x="5743752" y="10057583"/>
            <a:ext cx="603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Ventas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 rot="16200000">
            <a:off x="5208958" y="9893943"/>
            <a:ext cx="970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Contabilidad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318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2017-12-01T10:52:46Z</dcterms:created>
  <dcterms:modified xsi:type="dcterms:W3CDTF">2019-01-29T20:23:03Z</dcterms:modified>
</cp:coreProperties>
</file>