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00" d="100"/>
          <a:sy n="100" d="100"/>
        </p:scale>
        <p:origin x="1014" y="-346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23564" y="949534"/>
            <a:ext cx="1021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CONTACTO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6679904" y="949534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PERFIL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08645" y="2357757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Karine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4554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Título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del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30902" y="3548866"/>
            <a:ext cx="1120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3321721" y="3547047"/>
            <a:ext cx="18536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Centro </a:t>
            </a:r>
            <a:r>
              <a:rPr lang="fr-FR" sz="1200" dirty="0" err="1" smtClean="0"/>
              <a:t>educativo</a:t>
            </a:r>
            <a:r>
              <a:rPr lang="fr-FR" sz="1200" dirty="0" smtClean="0"/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rgbClr val="FFC000"/>
                </a:solidFill>
              </a:rPr>
              <a:t>Título</a:t>
            </a:r>
            <a:endParaRPr lang="fr-FR" sz="1200" i="1" dirty="0" smtClean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 smtClean="0">
                <a:solidFill>
                  <a:srgbClr val="FFC000"/>
                </a:solidFill>
              </a:rPr>
              <a:t>Puesto</a:t>
            </a:r>
            <a:r>
              <a:rPr lang="fr-FR" sz="1200" i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28180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Centro </a:t>
            </a:r>
            <a:r>
              <a:rPr lang="fr-FR" sz="1200" dirty="0" err="1"/>
              <a:t>educativo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Título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>
                <a:solidFill>
                  <a:srgbClr val="FFC000"/>
                </a:solidFill>
              </a:rPr>
              <a:t>Puesto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Centro </a:t>
            </a:r>
            <a:r>
              <a:rPr lang="fr-FR" sz="1200" dirty="0" err="1"/>
              <a:t>educativo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Título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7" name="TextBox 150"/>
          <p:cNvSpPr txBox="1"/>
          <p:nvPr/>
        </p:nvSpPr>
        <p:spPr>
          <a:xfrm>
            <a:off x="2755231" y="7226206"/>
            <a:ext cx="20431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14171" y="8111105"/>
            <a:ext cx="925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INTERESES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REDES SOCIALES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3472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Facebook.com/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Viaduc.com/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Twitter.com/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Linkedin.com/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19100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147336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864850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560428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277766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06002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23516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50186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867700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92070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Photoshop CS</a:t>
            </a:r>
            <a:endParaRPr lang="fr-FR" sz="1200" dirty="0"/>
          </a:p>
        </p:txBody>
      </p:sp>
      <p:sp>
        <p:nvSpPr>
          <p:cNvPr id="90" name="Rectangle 89"/>
          <p:cNvSpPr/>
          <p:nvPr/>
        </p:nvSpPr>
        <p:spPr>
          <a:xfrm>
            <a:off x="2440756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C++ / MySQL</a:t>
            </a:r>
            <a:endParaRPr lang="fr-FR" sz="1200" dirty="0"/>
          </a:p>
        </p:txBody>
      </p:sp>
      <p:sp>
        <p:nvSpPr>
          <p:cNvPr id="91" name="Rectangle 90"/>
          <p:cNvSpPr/>
          <p:nvPr/>
        </p:nvSpPr>
        <p:spPr>
          <a:xfrm>
            <a:off x="4200325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Office 2017</a:t>
            </a:r>
            <a:endParaRPr lang="fr-FR" sz="1200" dirty="0"/>
          </a:p>
        </p:txBody>
      </p:sp>
      <p:sp>
        <p:nvSpPr>
          <p:cNvPr id="92" name="Rectangle 91"/>
          <p:cNvSpPr/>
          <p:nvPr/>
        </p:nvSpPr>
        <p:spPr>
          <a:xfrm>
            <a:off x="5915025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Marketing</a:t>
            </a:r>
            <a:endParaRPr lang="fr-FR" sz="1200" dirty="0"/>
          </a:p>
        </p:txBody>
      </p:sp>
      <p:sp>
        <p:nvSpPr>
          <p:cNvPr id="94" name="Rectangle 93"/>
          <p:cNvSpPr/>
          <p:nvPr/>
        </p:nvSpPr>
        <p:spPr>
          <a:xfrm>
            <a:off x="1740050" y="8502860"/>
            <a:ext cx="646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Lectura</a:t>
            </a:r>
            <a:endParaRPr lang="fr-FR" sz="1200" dirty="0"/>
          </a:p>
        </p:txBody>
      </p:sp>
      <p:sp>
        <p:nvSpPr>
          <p:cNvPr id="95" name="Rectangle 94"/>
          <p:cNvSpPr/>
          <p:nvPr/>
        </p:nvSpPr>
        <p:spPr>
          <a:xfrm>
            <a:off x="3522759" y="8507683"/>
            <a:ext cx="5549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Viajes</a:t>
            </a:r>
            <a:endParaRPr lang="fr-FR" sz="1200" dirty="0"/>
          </a:p>
        </p:txBody>
      </p:sp>
      <p:sp>
        <p:nvSpPr>
          <p:cNvPr id="96" name="Rectangle 95"/>
          <p:cNvSpPr/>
          <p:nvPr/>
        </p:nvSpPr>
        <p:spPr>
          <a:xfrm>
            <a:off x="5190385" y="8506188"/>
            <a:ext cx="630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Música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2631107" y="9351670"/>
            <a:ext cx="548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Inglés</a:t>
            </a:r>
            <a:endParaRPr lang="fr-FR" sz="1200" dirty="0"/>
          </a:p>
        </p:txBody>
      </p:sp>
      <p:sp>
        <p:nvSpPr>
          <p:cNvPr id="98" name="Rectangle 97"/>
          <p:cNvSpPr/>
          <p:nvPr/>
        </p:nvSpPr>
        <p:spPr>
          <a:xfrm>
            <a:off x="4277587" y="9350610"/>
            <a:ext cx="663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Alemán</a:t>
            </a:r>
            <a:endParaRPr lang="fr-FR" sz="1200" dirty="0"/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>
                <a:solidFill>
                  <a:srgbClr val="FFC000"/>
                </a:solidFill>
              </a:rPr>
              <a:t>Puesto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89487" y="6265551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Centro </a:t>
            </a:r>
            <a:r>
              <a:rPr lang="fr-FR" sz="1200" dirty="0" err="1"/>
              <a:t>educativo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Título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245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Calibri</vt:lpstr>
      <vt:lpstr>Calibri Light</vt:lpstr>
      <vt:lpstr>Lato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2017-11-30T16:31:30Z</dcterms:created>
  <dcterms:modified xsi:type="dcterms:W3CDTF">2019-02-04T18:25:35Z</dcterms:modified>
</cp:coreProperties>
</file>