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98" d="100"/>
          <a:sy n="98" d="100"/>
        </p:scale>
        <p:origin x="1062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Street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Madrid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110871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/>
              <a:t>.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68584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Título</a:t>
            </a:r>
            <a:r>
              <a:rPr lang="fr-FR" sz="2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del</a:t>
            </a:r>
            <a:r>
              <a:rPr lang="fr-FR" sz="2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2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16500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Yohan BENASSI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03902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EXPERIENCIA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 LABORAL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95915"/>
              </p:ext>
            </p:extLst>
          </p:nvPr>
        </p:nvGraphicFramePr>
        <p:xfrm>
          <a:off x="4593866" y="3116585"/>
          <a:ext cx="2729934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ESTUDIOS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INDESIGN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Inglés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Italiano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Francés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</a:t>
            </a:r>
            <a:endParaRPr lang="en-US" sz="2000" dirty="0">
              <a:latin typeface="Agency FB" panose="020B0503020202020204" pitchFamily="34" charset="0"/>
            </a:endParaRPr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62727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LÍDER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CREATIVO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ORGANIZADO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INTERESES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485270" y="10205837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Escribir</a:t>
            </a:r>
            <a:endParaRPr lang="en-US" sz="1200" dirty="0" smtClean="0"/>
          </a:p>
        </p:txBody>
      </p:sp>
      <p:sp>
        <p:nvSpPr>
          <p:cNvPr id="73" name="TextBox 57"/>
          <p:cNvSpPr txBox="1"/>
          <p:nvPr/>
        </p:nvSpPr>
        <p:spPr>
          <a:xfrm>
            <a:off x="5019214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Viajar</a:t>
            </a:r>
            <a:endParaRPr lang="en-US" sz="1200" dirty="0" smtClean="0"/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735693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Música</a:t>
            </a:r>
            <a:endParaRPr lang="en-US" sz="1200" dirty="0" smtClean="0"/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623789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Deportes</a:t>
            </a:r>
            <a:endParaRPr lang="en-US" sz="1200" dirty="0" smtClean="0"/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193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Arial Black</vt:lpstr>
      <vt:lpstr>Calibri</vt:lpstr>
      <vt:lpstr>Calibri Light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2017-11-29T15:23:21Z</dcterms:created>
  <dcterms:modified xsi:type="dcterms:W3CDTF">2019-02-04T18:21:23Z</dcterms:modified>
</cp:coreProperties>
</file>