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898-91FF-3848-9DCE-0130330CE29E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0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915319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52"/>
          <p:cNvCxnSpPr/>
          <p:nvPr/>
        </p:nvCxnSpPr>
        <p:spPr>
          <a:xfrm>
            <a:off x="0" y="1991519"/>
            <a:ext cx="7562850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r="27241"/>
          <a:stretch/>
        </p:blipFill>
        <p:spPr>
          <a:xfrm>
            <a:off x="262550" y="231747"/>
            <a:ext cx="1451875" cy="1451824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781172" y="152926"/>
            <a:ext cx="348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Johakim</a:t>
            </a:r>
            <a:r>
              <a:rPr lang="fr-FR" sz="3600" dirty="0" smtClean="0"/>
              <a:t> PARENTS </a:t>
            </a:r>
            <a:endParaRPr lang="fr-FR" sz="3600" dirty="0"/>
          </a:p>
        </p:txBody>
      </p:sp>
      <p:sp>
        <p:nvSpPr>
          <p:cNvPr id="8" name="Rectangle 8"/>
          <p:cNvSpPr/>
          <p:nvPr/>
        </p:nvSpPr>
        <p:spPr>
          <a:xfrm>
            <a:off x="1781172" y="799257"/>
            <a:ext cx="3578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459240" y="338798"/>
            <a:ext cx="2100435" cy="14761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Dirección</a:t>
            </a:r>
            <a:r>
              <a:rPr lang="en-US" sz="1000" dirty="0" smtClean="0"/>
              <a:t>: </a:t>
            </a:r>
            <a:r>
              <a:rPr lang="en-US" sz="1000" dirty="0" smtClean="0"/>
              <a:t>12 Street Name  </a:t>
            </a:r>
            <a:r>
              <a:rPr lang="en-US" sz="1000" dirty="0" smtClean="0"/>
              <a:t>Madrid</a:t>
            </a:r>
            <a:endParaRPr lang="en-US" sz="1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Teléfono</a:t>
            </a:r>
            <a:r>
              <a:rPr lang="en-US" sz="1000" dirty="0" smtClean="0"/>
              <a:t>: </a:t>
            </a:r>
            <a:r>
              <a:rPr lang="en-US" sz="1000" dirty="0" smtClean="0"/>
              <a:t>000 111 333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Móvil</a:t>
            </a:r>
            <a:r>
              <a:rPr lang="en-US" sz="1000" dirty="0" smtClean="0"/>
              <a:t>: </a:t>
            </a:r>
            <a:r>
              <a:rPr lang="en-US" sz="1000" dirty="0" smtClean="0"/>
              <a:t>000 222 444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Email: name@mail.com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Web: LinkedIn.com/name</a:t>
            </a:r>
            <a:endParaRPr lang="en-US" sz="1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573746" y="2564815"/>
            <a:ext cx="0" cy="4229766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81172" y="2790166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0837" y="2790166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1172" y="391942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1172" y="501799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0837" y="3940415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837" y="5033013"/>
            <a:ext cx="155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81172" y="210670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EXPERIENCIA LABORAL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1779615" y="7010287"/>
            <a:ext cx="1137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ESTUDIOS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1714425" y="7508534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TÍTULO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0837" y="7509823"/>
            <a:ext cx="141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UNIVERSIDAD</a:t>
            </a:r>
          </a:p>
          <a:p>
            <a:endParaRPr lang="fr-FR" sz="14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0836" y="8407122"/>
            <a:ext cx="141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UNIVERSIDAD 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587230" y="7523062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25" y="8407122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TÍTULO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916318" y="6999852"/>
            <a:ext cx="146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HABILIDADES</a:t>
            </a:r>
            <a:endParaRPr lang="fr-FR" b="1" dirty="0"/>
          </a:p>
        </p:txBody>
      </p:sp>
      <p:cxnSp>
        <p:nvCxnSpPr>
          <p:cNvPr id="114" name="Connecteur droit 113"/>
          <p:cNvCxnSpPr/>
          <p:nvPr/>
        </p:nvCxnSpPr>
        <p:spPr>
          <a:xfrm>
            <a:off x="5813766" y="7494336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4512148" y="7494336"/>
            <a:ext cx="11255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Contabilidad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smtClean="0">
                <a:ea typeface="Times" charset="0"/>
                <a:cs typeface="Times" charset="0"/>
              </a:rPr>
              <a:t>Administración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PHP MySQL</a:t>
            </a: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Office 2017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116" name="Chevron 115"/>
          <p:cNvSpPr/>
          <p:nvPr/>
        </p:nvSpPr>
        <p:spPr>
          <a:xfrm>
            <a:off x="6038661" y="750853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Chevron 119"/>
          <p:cNvSpPr/>
          <p:nvPr/>
        </p:nvSpPr>
        <p:spPr>
          <a:xfrm>
            <a:off x="6219731" y="750853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Chevron 120"/>
          <p:cNvSpPr/>
          <p:nvPr/>
        </p:nvSpPr>
        <p:spPr>
          <a:xfrm>
            <a:off x="6400801" y="750853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2" name="Chevron 121"/>
          <p:cNvSpPr/>
          <p:nvPr/>
        </p:nvSpPr>
        <p:spPr>
          <a:xfrm>
            <a:off x="6581871" y="75085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Chevron 122"/>
          <p:cNvSpPr/>
          <p:nvPr/>
        </p:nvSpPr>
        <p:spPr>
          <a:xfrm>
            <a:off x="6762784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4" name="Chevron 123"/>
          <p:cNvSpPr/>
          <p:nvPr/>
        </p:nvSpPr>
        <p:spPr>
          <a:xfrm>
            <a:off x="6943461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Chevron 124"/>
          <p:cNvSpPr/>
          <p:nvPr/>
        </p:nvSpPr>
        <p:spPr>
          <a:xfrm>
            <a:off x="7123981" y="75085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Chevron 125"/>
          <p:cNvSpPr/>
          <p:nvPr/>
        </p:nvSpPr>
        <p:spPr>
          <a:xfrm>
            <a:off x="6024007" y="79113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7" name="Chevron 126"/>
          <p:cNvSpPr/>
          <p:nvPr/>
        </p:nvSpPr>
        <p:spPr>
          <a:xfrm>
            <a:off x="6205077" y="79113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8" name="Chevron 127"/>
          <p:cNvSpPr/>
          <p:nvPr/>
        </p:nvSpPr>
        <p:spPr>
          <a:xfrm>
            <a:off x="6386147" y="79113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9" name="Chevron 128"/>
          <p:cNvSpPr/>
          <p:nvPr/>
        </p:nvSpPr>
        <p:spPr>
          <a:xfrm>
            <a:off x="6567217" y="791132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0" name="Chevron 129"/>
          <p:cNvSpPr/>
          <p:nvPr/>
        </p:nvSpPr>
        <p:spPr>
          <a:xfrm>
            <a:off x="6748130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1" name="Chevron 130"/>
          <p:cNvSpPr/>
          <p:nvPr/>
        </p:nvSpPr>
        <p:spPr>
          <a:xfrm>
            <a:off x="6928807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Chevron 131"/>
          <p:cNvSpPr/>
          <p:nvPr/>
        </p:nvSpPr>
        <p:spPr>
          <a:xfrm>
            <a:off x="7109327" y="79113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3" name="Chevron 132"/>
          <p:cNvSpPr/>
          <p:nvPr/>
        </p:nvSpPr>
        <p:spPr>
          <a:xfrm>
            <a:off x="6018691" y="82815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Chevron 133"/>
          <p:cNvSpPr/>
          <p:nvPr/>
        </p:nvSpPr>
        <p:spPr>
          <a:xfrm>
            <a:off x="6199761" y="82815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5" name="Chevron 134"/>
          <p:cNvSpPr/>
          <p:nvPr/>
        </p:nvSpPr>
        <p:spPr>
          <a:xfrm>
            <a:off x="6380831" y="828152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Chevron 135"/>
          <p:cNvSpPr/>
          <p:nvPr/>
        </p:nvSpPr>
        <p:spPr>
          <a:xfrm>
            <a:off x="6561901" y="828152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7" name="Chevron 136"/>
          <p:cNvSpPr/>
          <p:nvPr/>
        </p:nvSpPr>
        <p:spPr>
          <a:xfrm>
            <a:off x="6742814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8" name="Chevron 137"/>
          <p:cNvSpPr/>
          <p:nvPr/>
        </p:nvSpPr>
        <p:spPr>
          <a:xfrm>
            <a:off x="6923491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9" name="Chevron 138"/>
          <p:cNvSpPr/>
          <p:nvPr/>
        </p:nvSpPr>
        <p:spPr>
          <a:xfrm>
            <a:off x="7104011" y="828152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0" name="Chevron 139"/>
          <p:cNvSpPr/>
          <p:nvPr/>
        </p:nvSpPr>
        <p:spPr>
          <a:xfrm>
            <a:off x="6018691" y="864074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1" name="Chevron 140"/>
          <p:cNvSpPr/>
          <p:nvPr/>
        </p:nvSpPr>
        <p:spPr>
          <a:xfrm>
            <a:off x="6199761" y="864073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2" name="Chevron 141"/>
          <p:cNvSpPr/>
          <p:nvPr/>
        </p:nvSpPr>
        <p:spPr>
          <a:xfrm>
            <a:off x="6380831" y="864073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3" name="Chevron 142"/>
          <p:cNvSpPr/>
          <p:nvPr/>
        </p:nvSpPr>
        <p:spPr>
          <a:xfrm>
            <a:off x="6561901" y="864073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6742814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5" name="Chevron 144"/>
          <p:cNvSpPr/>
          <p:nvPr/>
        </p:nvSpPr>
        <p:spPr>
          <a:xfrm>
            <a:off x="6923491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6" name="Chevron 145"/>
          <p:cNvSpPr/>
          <p:nvPr/>
        </p:nvSpPr>
        <p:spPr>
          <a:xfrm>
            <a:off x="7104011" y="864073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Chevron 146"/>
          <p:cNvSpPr/>
          <p:nvPr/>
        </p:nvSpPr>
        <p:spPr>
          <a:xfrm>
            <a:off x="6018691" y="899068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Chevron 147"/>
          <p:cNvSpPr/>
          <p:nvPr/>
        </p:nvSpPr>
        <p:spPr>
          <a:xfrm>
            <a:off x="6199761" y="899068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Chevron 148"/>
          <p:cNvSpPr/>
          <p:nvPr/>
        </p:nvSpPr>
        <p:spPr>
          <a:xfrm>
            <a:off x="6380831" y="899068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Chevron 149"/>
          <p:cNvSpPr/>
          <p:nvPr/>
        </p:nvSpPr>
        <p:spPr>
          <a:xfrm>
            <a:off x="6561901" y="899068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1" name="Chevron 150"/>
          <p:cNvSpPr/>
          <p:nvPr/>
        </p:nvSpPr>
        <p:spPr>
          <a:xfrm>
            <a:off x="6742814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2" name="Chevron 151"/>
          <p:cNvSpPr/>
          <p:nvPr/>
        </p:nvSpPr>
        <p:spPr>
          <a:xfrm>
            <a:off x="6923491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3" name="Chevron 152"/>
          <p:cNvSpPr/>
          <p:nvPr/>
        </p:nvSpPr>
        <p:spPr>
          <a:xfrm>
            <a:off x="7104011" y="899067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79615" y="6009751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90836" y="6008485"/>
            <a:ext cx="1555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08002" y="9908460"/>
            <a:ext cx="66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Inglés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Francés</a:t>
            </a:r>
            <a:endParaRPr lang="fr-FR" sz="1200" dirty="0" smtClean="0">
              <a:ea typeface="Times" charset="0"/>
              <a:cs typeface="Times" charset="0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1573745" y="9908460"/>
            <a:ext cx="13485" cy="646331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hevron 159"/>
          <p:cNvSpPr/>
          <p:nvPr/>
        </p:nvSpPr>
        <p:spPr>
          <a:xfrm>
            <a:off x="1892522" y="9952375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1" name="Chevron 160"/>
          <p:cNvSpPr/>
          <p:nvPr/>
        </p:nvSpPr>
        <p:spPr>
          <a:xfrm>
            <a:off x="2073592" y="9952374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2" name="Chevron 161"/>
          <p:cNvSpPr/>
          <p:nvPr/>
        </p:nvSpPr>
        <p:spPr>
          <a:xfrm>
            <a:off x="2254662" y="9952373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3" name="Chevron 162"/>
          <p:cNvSpPr/>
          <p:nvPr/>
        </p:nvSpPr>
        <p:spPr>
          <a:xfrm>
            <a:off x="2435732" y="99523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4" name="Chevron 163"/>
          <p:cNvSpPr/>
          <p:nvPr/>
        </p:nvSpPr>
        <p:spPr>
          <a:xfrm>
            <a:off x="2616645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5" name="Chevron 164"/>
          <p:cNvSpPr/>
          <p:nvPr/>
        </p:nvSpPr>
        <p:spPr>
          <a:xfrm>
            <a:off x="2797322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6" name="Chevron 165"/>
          <p:cNvSpPr/>
          <p:nvPr/>
        </p:nvSpPr>
        <p:spPr>
          <a:xfrm>
            <a:off x="2977842" y="99523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7" name="Chevron 166"/>
          <p:cNvSpPr/>
          <p:nvPr/>
        </p:nvSpPr>
        <p:spPr>
          <a:xfrm>
            <a:off x="1877868" y="103551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2058938" y="103551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9" name="Chevron 168"/>
          <p:cNvSpPr/>
          <p:nvPr/>
        </p:nvSpPr>
        <p:spPr>
          <a:xfrm>
            <a:off x="2240008" y="103551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2421078" y="10355169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1" name="Chevron 170"/>
          <p:cNvSpPr/>
          <p:nvPr/>
        </p:nvSpPr>
        <p:spPr>
          <a:xfrm>
            <a:off x="2601991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2" name="Chevron 171"/>
          <p:cNvSpPr/>
          <p:nvPr/>
        </p:nvSpPr>
        <p:spPr>
          <a:xfrm>
            <a:off x="2782668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3" name="Chevron 172"/>
          <p:cNvSpPr/>
          <p:nvPr/>
        </p:nvSpPr>
        <p:spPr>
          <a:xfrm>
            <a:off x="2963188" y="10355167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5363" y="9448732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IDIOMAS</a:t>
            </a:r>
            <a:endParaRPr lang="fr-FR" b="1" dirty="0"/>
          </a:p>
        </p:txBody>
      </p:sp>
      <p:sp>
        <p:nvSpPr>
          <p:cNvPr id="175" name="Rectangle 174"/>
          <p:cNvSpPr/>
          <p:nvPr/>
        </p:nvSpPr>
        <p:spPr>
          <a:xfrm>
            <a:off x="4447142" y="9579085"/>
            <a:ext cx="1191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INTERESES</a:t>
            </a:r>
            <a:endParaRPr lang="fr-FR" b="1" dirty="0"/>
          </a:p>
        </p:txBody>
      </p:sp>
      <p:sp>
        <p:nvSpPr>
          <p:cNvPr id="176" name="Rectangle 175"/>
          <p:cNvSpPr/>
          <p:nvPr/>
        </p:nvSpPr>
        <p:spPr>
          <a:xfrm>
            <a:off x="4447142" y="9988753"/>
            <a:ext cx="29536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03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144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2017-11-28T10:45:16Z</dcterms:created>
  <dcterms:modified xsi:type="dcterms:W3CDTF">2019-01-29T20:09:57Z</dcterms:modified>
</cp:coreProperties>
</file>