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1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34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0"/>
    <p:restoredTop sz="94634"/>
  </p:normalViewPr>
  <p:slideViewPr>
    <p:cSldViewPr>
      <p:cViewPr>
        <p:scale>
          <a:sx n="93" d="100"/>
          <a:sy n="93" d="100"/>
        </p:scale>
        <p:origin x="1194" y="-315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7436802" y="4751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7562850" cy="391916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21006" y="9961811"/>
            <a:ext cx="7305713" cy="48247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34428" y="4394218"/>
            <a:ext cx="5293995" cy="2731541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28569" y="3771902"/>
            <a:ext cx="73057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6048" y="237525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3529330" y="3296851"/>
            <a:ext cx="504190" cy="95010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3607480" y="3444117"/>
            <a:ext cx="347891" cy="65557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3592354" y="3427986"/>
            <a:ext cx="378143" cy="68783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7214" y="593813"/>
            <a:ext cx="6428423" cy="2731541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5798185" y="0"/>
            <a:ext cx="1764665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7562850" cy="24227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1006" y="9961811"/>
            <a:ext cx="7305713" cy="48247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26048" y="242276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1042214" y="5109169"/>
            <a:ext cx="973378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657012" y="4559992"/>
            <a:ext cx="504190" cy="95010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735161" y="4707257"/>
            <a:ext cx="347891" cy="65557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0035" y="4691127"/>
            <a:ext cx="378143" cy="687834"/>
          </a:xfrm>
        </p:spPr>
        <p:txBody>
          <a:bodyPr/>
          <a:lstStyle/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095" y="475050"/>
            <a:ext cx="5420043" cy="907297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3304" y="475053"/>
            <a:ext cx="1197451" cy="911998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07479" y="1599668"/>
            <a:ext cx="378143" cy="687834"/>
          </a:xfrm>
        </p:spPr>
        <p:txBody>
          <a:bodyPr/>
          <a:lstStyle/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49574" y="2380003"/>
            <a:ext cx="7033451" cy="7125759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7436802" y="29691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26048" y="3562879"/>
            <a:ext cx="7305713" cy="47505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28569" y="221865"/>
            <a:ext cx="7305713" cy="333485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802" y="4275456"/>
            <a:ext cx="5359644" cy="2607830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21006" y="9961811"/>
            <a:ext cx="7305713" cy="48247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26048" y="237525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26048" y="3800405"/>
            <a:ext cx="73057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3529330" y="3296851"/>
            <a:ext cx="504190" cy="95010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3607480" y="3444117"/>
            <a:ext cx="347891" cy="65557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2354" y="3427986"/>
            <a:ext cx="378143" cy="68783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831338"/>
            <a:ext cx="6428423" cy="2375253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74" y="356288"/>
            <a:ext cx="7058660" cy="118287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89805" y="9990313"/>
            <a:ext cx="2518429" cy="570061"/>
          </a:xfrm>
        </p:spPr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3774048" y="2455757"/>
            <a:ext cx="7378" cy="751159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49574" y="2137728"/>
            <a:ext cx="3340259" cy="7296777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970496" y="2137728"/>
            <a:ext cx="3340259" cy="7296777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3781425" y="3429271"/>
            <a:ext cx="0" cy="652719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7562850" cy="225649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7436802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26048" y="2137727"/>
            <a:ext cx="7305713" cy="1425152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20691" y="9961810"/>
            <a:ext cx="7305713" cy="4845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74" y="2375253"/>
            <a:ext cx="3341572" cy="114238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962829" y="2375253"/>
            <a:ext cx="3342885" cy="114012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2095" y="9990313"/>
            <a:ext cx="2962116" cy="570061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26048" y="1995212"/>
            <a:ext cx="73057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26048" y="242276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249574" y="3851811"/>
            <a:ext cx="3342780" cy="595123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3970496" y="3851811"/>
            <a:ext cx="3340259" cy="595713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3529330" y="1490044"/>
            <a:ext cx="504190" cy="95010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3607480" y="1637310"/>
            <a:ext cx="347891" cy="65557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92354" y="1624674"/>
            <a:ext cx="378143" cy="687834"/>
          </a:xfrm>
        </p:spPr>
        <p:txBody>
          <a:bodyPr/>
          <a:lstStyle>
            <a:lvl1pPr algn="ctr">
              <a:defRPr/>
            </a:lvl1pPr>
          </a:lstStyle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92354" y="1614705"/>
            <a:ext cx="378143" cy="687834"/>
          </a:xfrm>
        </p:spPr>
        <p:txBody>
          <a:bodyPr/>
          <a:lstStyle/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7562850" cy="24227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7436802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1006" y="9961811"/>
            <a:ext cx="7305713" cy="48247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6048" y="247027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29330" y="9857300"/>
            <a:ext cx="504190" cy="6878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26048" y="237525"/>
            <a:ext cx="7305713" cy="4750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7436802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7562850" cy="18527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26048" y="950101"/>
            <a:ext cx="2268855" cy="9144724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119" y="1425152"/>
            <a:ext cx="1953736" cy="1543914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15119" y="3087829"/>
            <a:ext cx="1953736" cy="6460194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6048" y="237525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26048" y="831339"/>
            <a:ext cx="73057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2583974" y="1068864"/>
            <a:ext cx="4663758" cy="84321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071404" y="356288"/>
            <a:ext cx="504190" cy="95010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149553" y="503554"/>
            <a:ext cx="347891" cy="65557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4427" y="487423"/>
            <a:ext cx="378143" cy="68783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23527" y="9956713"/>
            <a:ext cx="7305713" cy="48247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574" y="9991722"/>
            <a:ext cx="2798255" cy="570061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26048" y="831339"/>
            <a:ext cx="73057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7436802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26048" y="237525"/>
            <a:ext cx="7305713" cy="4703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26048" y="950101"/>
            <a:ext cx="2268855" cy="9144724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26048" y="242276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071404" y="356288"/>
            <a:ext cx="504190" cy="95010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149553" y="503554"/>
            <a:ext cx="347891" cy="65557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4427" y="487423"/>
            <a:ext cx="378143" cy="687834"/>
          </a:xfrm>
        </p:spPr>
        <p:txBody>
          <a:bodyPr/>
          <a:lstStyle/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560" y="7838335"/>
            <a:ext cx="4852829" cy="1900202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1560" y="950101"/>
            <a:ext cx="4852829" cy="6650708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119" y="1543915"/>
            <a:ext cx="2016760" cy="8194622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23527" y="9956713"/>
            <a:ext cx="7305713" cy="48247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87284" y="9982583"/>
            <a:ext cx="2518429" cy="570061"/>
          </a:xfrm>
        </p:spPr>
        <p:txBody>
          <a:bodyPr/>
          <a:lstStyle/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574" y="9991722"/>
            <a:ext cx="2964637" cy="57006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10451113"/>
            <a:ext cx="7562850" cy="2375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7562850" cy="2171659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7436802" y="0"/>
            <a:ext cx="126048" cy="106886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3527" y="9956713"/>
            <a:ext cx="7305713" cy="48247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89805" y="9982583"/>
            <a:ext cx="2518429" cy="570061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E745A2-14B6-4F88-9F01-D165192F7A24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2095" y="9991722"/>
            <a:ext cx="2962116" cy="570061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6048" y="242276"/>
            <a:ext cx="7305713" cy="10204086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26048" y="1989887"/>
            <a:ext cx="730571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3529330" y="1490044"/>
            <a:ext cx="504190" cy="95010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3607480" y="1637310"/>
            <a:ext cx="347891" cy="65557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592354" y="1621179"/>
            <a:ext cx="378143" cy="68783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D8CCB0-8349-4155-9434-749F67C56D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49574" y="356288"/>
            <a:ext cx="7058660" cy="118287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49574" y="2375253"/>
            <a:ext cx="7058660" cy="716851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0" y="0"/>
            <a:ext cx="7562850" cy="15343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276225" y="86519"/>
            <a:ext cx="2133600" cy="10287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1026" name="Picture 2" descr="C:\Users\HOME\AppData\Local\Microsoft\Windows\Temporary Internet Files\Content.IE5\UXL89T6S\Home_icon_black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2459" y="3805599"/>
            <a:ext cx="235404" cy="25708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cxnSp>
        <p:nvCxnSpPr>
          <p:cNvPr id="14" name="Straight Connector 13"/>
          <p:cNvCxnSpPr/>
          <p:nvPr/>
        </p:nvCxnSpPr>
        <p:spPr>
          <a:xfrm>
            <a:off x="284303" y="4704644"/>
            <a:ext cx="19812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HOME\AppData\Local\Microsoft\Windows\Temporary Internet Files\Content.IE5\HSY1BAV6\6xqFT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9614" y="5819213"/>
            <a:ext cx="213168" cy="2328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1029" name="Picture 5" descr="C:\Users\HOME\AppData\Local\Microsoft\Windows\Temporary Internet Files\Content.IE5\HSY1BAV6\simple-globe-search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9614" y="6750961"/>
            <a:ext cx="243977" cy="2664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27" name="TextBox 26"/>
          <p:cNvSpPr txBox="1"/>
          <p:nvPr/>
        </p:nvSpPr>
        <p:spPr>
          <a:xfrm>
            <a:off x="2739280" y="1729165"/>
            <a:ext cx="11204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 smtClean="0">
                <a:latin typeface="Avenir Book" charset="0"/>
                <a:ea typeface="Avenir Book" charset="0"/>
                <a:cs typeface="Avenir Book" charset="0"/>
              </a:rPr>
              <a:t>Estudios</a:t>
            </a:r>
            <a:endParaRPr lang="en-US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39279" y="6344450"/>
            <a:ext cx="264234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 smtClean="0">
                <a:latin typeface="Avenir Book" charset="0"/>
                <a:ea typeface="Avenir Book" charset="0"/>
                <a:cs typeface="Avenir Book" charset="0"/>
              </a:rPr>
              <a:t>Experiencia</a:t>
            </a:r>
            <a:r>
              <a:rPr lang="en-US" sz="1600" dirty="0" smtClean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en-US" sz="1600" dirty="0" err="1" smtClean="0">
                <a:latin typeface="Avenir Book" charset="0"/>
                <a:ea typeface="Avenir Book" charset="0"/>
                <a:cs typeface="Avenir Book" charset="0"/>
              </a:rPr>
              <a:t>laboral</a:t>
            </a:r>
            <a:endParaRPr lang="en-US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39279" y="3259118"/>
            <a:ext cx="231055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 smtClean="0">
                <a:latin typeface="Avenir Book" charset="0"/>
                <a:ea typeface="Avenir Book" charset="0"/>
                <a:cs typeface="Avenir Book" charset="0"/>
              </a:rPr>
              <a:t>Habilidades</a:t>
            </a:r>
            <a:endParaRPr lang="en-US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39279" y="5191919"/>
            <a:ext cx="192778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 smtClean="0">
                <a:latin typeface="Avenir Book" charset="0"/>
                <a:ea typeface="Avenir Book" charset="0"/>
                <a:cs typeface="Avenir Book" charset="0"/>
              </a:rPr>
              <a:t>Objetivo</a:t>
            </a:r>
            <a:endParaRPr lang="en-US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14625" y="9535319"/>
            <a:ext cx="1143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 smtClean="0">
                <a:latin typeface="Avenir Book" charset="0"/>
                <a:ea typeface="Avenir Book" charset="0"/>
                <a:cs typeface="Avenir Book" charset="0"/>
              </a:rPr>
              <a:t>Idiomas</a:t>
            </a:r>
            <a:endParaRPr lang="en-US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38425" y="2067719"/>
            <a:ext cx="477202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latin typeface="Avenir Book" charset="0"/>
                <a:ea typeface="Avenir Book" charset="0"/>
                <a:cs typeface="Avenir Book" charset="0"/>
              </a:rPr>
              <a:t>Centro educativo </a:t>
            </a:r>
            <a:r>
              <a:rPr lang="mr-IN" sz="1200" dirty="0" smtClean="0"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dirty="0" smtClean="0">
                <a:latin typeface="Avenir Book" charset="0"/>
                <a:ea typeface="Avenir Book" charset="0"/>
                <a:cs typeface="Avenir Book" charset="0"/>
              </a:rPr>
              <a:t> Ciudad </a:t>
            </a:r>
            <a:r>
              <a:rPr lang="mr-I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200" i="1" dirty="0" err="1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Título</a:t>
            </a:r>
            <a:endParaRPr lang="fr-FR" sz="1200" i="1" dirty="0" smtClean="0">
              <a:solidFill>
                <a:schemeClr val="accent5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endParaRPr lang="en-GB" sz="11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38425" y="6725450"/>
            <a:ext cx="45720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latin typeface="Avenir Book" charset="0"/>
                <a:ea typeface="Avenir Book" charset="0"/>
                <a:cs typeface="Avenir Book" charset="0"/>
              </a:rPr>
              <a:t>Empresa</a:t>
            </a:r>
            <a:endParaRPr lang="fr-FR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sz="1200" i="1" dirty="0" err="1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Puesto</a:t>
            </a:r>
            <a:r>
              <a:rPr lang="fr-FR" sz="1200" i="1" dirty="0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mr-IN" sz="1200" i="1" dirty="0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i="1" dirty="0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200" i="1" dirty="0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01/2016 </a:t>
            </a:r>
            <a:r>
              <a:rPr lang="mr-IN" sz="1200" i="1" dirty="0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i="1" dirty="0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200" i="1" dirty="0" err="1" smtClean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presente</a:t>
            </a:r>
            <a:endParaRPr lang="fr-FR" sz="1200" i="1" dirty="0" smtClean="0">
              <a:solidFill>
                <a:schemeClr val="accent5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just"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Morbi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tristique 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sapien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nec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nulla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rutrum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imperdiet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38426" y="5492120"/>
            <a:ext cx="47720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Morbi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tristique 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sapien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nec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nulla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rutrum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imperdiet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Nullam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faucibus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augue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id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velit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luctus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maximus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Interdum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et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malesuada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fames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ac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ante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primis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in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faucibus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endParaRPr lang="fr-FR" sz="1100" dirty="0" smtClean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38427" y="997346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Inglés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38425" y="2596654"/>
            <a:ext cx="477202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venir Book" charset="0"/>
                <a:ea typeface="Avenir Book" charset="0"/>
                <a:cs typeface="Avenir Book" charset="0"/>
              </a:rPr>
              <a:t>Centro educativo </a:t>
            </a:r>
            <a:r>
              <a:rPr lang="mr-IN" sz="1200" dirty="0"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dirty="0">
                <a:latin typeface="Avenir Book" charset="0"/>
                <a:ea typeface="Avenir Book" charset="0"/>
                <a:cs typeface="Avenir Book" charset="0"/>
              </a:rPr>
              <a:t> Ciudad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200" i="1" dirty="0" err="1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Título</a:t>
            </a:r>
            <a:endParaRPr lang="fr-FR" sz="1200" i="1" dirty="0">
              <a:solidFill>
                <a:schemeClr val="accent5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sz="1100" dirty="0" err="1" smtClean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1100" dirty="0" smtClean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endParaRPr lang="en-GB" sz="11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38425" y="723673"/>
            <a:ext cx="4772025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Lorem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sit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consectetur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adipiscing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elit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Morbi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tristique </a:t>
            </a:r>
            <a:r>
              <a:rPr lang="fr-FR" sz="1100" dirty="0" smtClean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 smtClean="0">
                <a:latin typeface="Avenir Book" charset="0"/>
                <a:ea typeface="Avenir Book" charset="0"/>
                <a:cs typeface="Avenir Book" charset="0"/>
              </a:rPr>
              <a:t>sapien</a:t>
            </a:r>
            <a:r>
              <a:rPr lang="fr-FR" sz="1100" dirty="0" smtClean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nec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nulla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rutrum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imperdiet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Nullam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faucibus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augue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id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velit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luctus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maximus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Interdum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et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malesuada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fames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ac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ante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primis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in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faucibus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Etiam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bibendum, ante nec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luctus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posuere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odio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latin typeface="Avenir Book" charset="0"/>
                <a:ea typeface="Avenir Book" charset="0"/>
                <a:cs typeface="Avenir Book" charset="0"/>
              </a:rPr>
              <a:t>enim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semper </a:t>
            </a:r>
            <a:r>
              <a:rPr lang="fr-FR" sz="1100" dirty="0" err="1" smtClean="0">
                <a:latin typeface="Avenir Book" charset="0"/>
                <a:ea typeface="Avenir Book" charset="0"/>
                <a:cs typeface="Avenir Book" charset="0"/>
              </a:rPr>
              <a:t>tortor</a:t>
            </a:r>
            <a:r>
              <a:rPr lang="fr-FR" sz="1100" dirty="0" smtClean="0">
                <a:latin typeface="Avenir Book" charset="0"/>
                <a:ea typeface="Avenir Book" charset="0"/>
                <a:cs typeface="Avenir Book" charset="0"/>
              </a:rPr>
              <a:t>.</a:t>
            </a:r>
            <a:endParaRPr lang="fr-FR" sz="11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05225" y="997346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Francés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848227" y="997346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Italiano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15026" y="9973469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Alemán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4619627" y="10125869"/>
            <a:ext cx="76200" cy="76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3476625" y="10125869"/>
            <a:ext cx="76200" cy="76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686427" y="10125869"/>
            <a:ext cx="76200" cy="76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38426" y="7612175"/>
            <a:ext cx="45720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latin typeface="Avenir Book" charset="0"/>
                <a:ea typeface="Avenir Book" charset="0"/>
                <a:cs typeface="Avenir Book" charset="0"/>
              </a:rPr>
              <a:t>Empresa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sz="1200" i="1" dirty="0" err="1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Puesto</a:t>
            </a:r>
            <a:r>
              <a:rPr lang="fr-FR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mr-IN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01/2016 </a:t>
            </a:r>
            <a:r>
              <a:rPr lang="mr-IN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200" i="1" dirty="0" err="1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presente</a:t>
            </a:r>
            <a:endParaRPr lang="fr-FR" sz="1200" i="1" dirty="0">
              <a:solidFill>
                <a:schemeClr val="accent5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just"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 err="1" smtClean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1100" dirty="0" smtClean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Morbi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tristique 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sapien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nec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nulla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rutrum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imperdiet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38425" y="8526575"/>
            <a:ext cx="45720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latin typeface="Avenir Book" charset="0"/>
                <a:ea typeface="Avenir Book" charset="0"/>
                <a:cs typeface="Avenir Book" charset="0"/>
              </a:rPr>
              <a:t>Empresa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sz="1200" i="1" dirty="0" err="1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Puesto</a:t>
            </a:r>
            <a:r>
              <a:rPr lang="fr-FR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mr-IN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01/2016 </a:t>
            </a:r>
            <a:r>
              <a:rPr lang="mr-IN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–</a:t>
            </a:r>
            <a:r>
              <a:rPr lang="fr-FR" sz="1200" i="1" dirty="0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200" i="1" dirty="0" err="1">
                <a:solidFill>
                  <a:schemeClr val="accent5"/>
                </a:solidFill>
                <a:latin typeface="Avenir Book" charset="0"/>
                <a:ea typeface="Avenir Book" charset="0"/>
                <a:cs typeface="Avenir Book" charset="0"/>
              </a:rPr>
              <a:t>presente</a:t>
            </a:r>
            <a:endParaRPr lang="fr-FR" sz="1200" i="1" dirty="0">
              <a:solidFill>
                <a:schemeClr val="accent5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just"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 err="1" smtClean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1100" dirty="0" smtClean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Morbi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tristique 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sapien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nec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nulla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rutrum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imperdiet</a:t>
            </a: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2638425" y="174932"/>
            <a:ext cx="2259012" cy="39131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96" name="Picture 3" descr="C:\Users\HOME\AppData\Local\Microsoft\Windows\Temporary Internet Files\Content.IE5\UXL89T6S\1024px-Aiga_mail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62912" y="4924703"/>
            <a:ext cx="223982" cy="24461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cxnSp>
        <p:nvCxnSpPr>
          <p:cNvPr id="97" name="Straight Connector 96"/>
          <p:cNvCxnSpPr/>
          <p:nvPr/>
        </p:nvCxnSpPr>
        <p:spPr>
          <a:xfrm>
            <a:off x="316063" y="5665317"/>
            <a:ext cx="19812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309561" y="6607154"/>
            <a:ext cx="19812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638425" y="178030"/>
            <a:ext cx="2220912" cy="4001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Perfil</a:t>
            </a:r>
            <a:endParaRPr lang="en-US" sz="20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2714625" y="1991519"/>
            <a:ext cx="4848225" cy="1588"/>
          </a:xfrm>
          <a:prstGeom prst="line">
            <a:avLst/>
          </a:prstGeom>
          <a:ln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714625" y="6642567"/>
            <a:ext cx="4848225" cy="1588"/>
          </a:xfrm>
          <a:prstGeom prst="line">
            <a:avLst/>
          </a:prstGeom>
          <a:ln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714625" y="3512729"/>
            <a:ext cx="4848225" cy="1588"/>
          </a:xfrm>
          <a:prstGeom prst="line">
            <a:avLst/>
          </a:prstGeom>
          <a:ln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2714625" y="5480228"/>
            <a:ext cx="4848225" cy="1588"/>
          </a:xfrm>
          <a:prstGeom prst="line">
            <a:avLst/>
          </a:prstGeom>
          <a:ln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2714625" y="9843907"/>
            <a:ext cx="4848225" cy="1588"/>
          </a:xfrm>
          <a:prstGeom prst="line">
            <a:avLst/>
          </a:prstGeom>
          <a:ln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714626" y="3629819"/>
            <a:ext cx="1981200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  <a:t>FIREWORKS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  <a:t>DREAMWEAVER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  <a:t>INDESIGN</a:t>
            </a:r>
            <a:endParaRPr lang="en-US" sz="1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736" y="2619558"/>
            <a:ext cx="1942574" cy="95410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Alicia</a:t>
            </a:r>
          </a:p>
          <a:p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DEVENNE</a:t>
            </a:r>
            <a:endParaRPr lang="en-US" sz="2800" dirty="0">
              <a:solidFill>
                <a:schemeClr val="accent2">
                  <a:lumMod val="20000"/>
                  <a:lumOff val="80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16" name="5-Point Star 115"/>
          <p:cNvSpPr/>
          <p:nvPr/>
        </p:nvSpPr>
        <p:spPr>
          <a:xfrm>
            <a:off x="4897437" y="3686785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17" name="5-Point Star 116"/>
          <p:cNvSpPr/>
          <p:nvPr/>
        </p:nvSpPr>
        <p:spPr>
          <a:xfrm>
            <a:off x="5064125" y="3686785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18" name="5-Point Star 117"/>
          <p:cNvSpPr/>
          <p:nvPr/>
        </p:nvSpPr>
        <p:spPr>
          <a:xfrm>
            <a:off x="5229225" y="3686785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19" name="5-Point Star 118"/>
          <p:cNvSpPr/>
          <p:nvPr/>
        </p:nvSpPr>
        <p:spPr>
          <a:xfrm>
            <a:off x="5387975" y="3686785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0" name="5-Point Star 119"/>
          <p:cNvSpPr/>
          <p:nvPr/>
        </p:nvSpPr>
        <p:spPr>
          <a:xfrm>
            <a:off x="5554662" y="3686785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1" name="5-Point Star 120"/>
          <p:cNvSpPr/>
          <p:nvPr/>
        </p:nvSpPr>
        <p:spPr>
          <a:xfrm>
            <a:off x="5721350" y="3686785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2" name="5-Point Star 121"/>
          <p:cNvSpPr/>
          <p:nvPr/>
        </p:nvSpPr>
        <p:spPr>
          <a:xfrm>
            <a:off x="5886450" y="3686785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3" name="5-Point Star 122"/>
          <p:cNvSpPr/>
          <p:nvPr/>
        </p:nvSpPr>
        <p:spPr>
          <a:xfrm>
            <a:off x="6045200" y="3686785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4" name="5-Point Star 123"/>
          <p:cNvSpPr/>
          <p:nvPr/>
        </p:nvSpPr>
        <p:spPr>
          <a:xfrm>
            <a:off x="4897437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5" name="5-Point Star 124"/>
          <p:cNvSpPr/>
          <p:nvPr/>
        </p:nvSpPr>
        <p:spPr>
          <a:xfrm>
            <a:off x="5064125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6" name="5-Point Star 125"/>
          <p:cNvSpPr/>
          <p:nvPr/>
        </p:nvSpPr>
        <p:spPr>
          <a:xfrm>
            <a:off x="5229225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7" name="5-Point Star 126"/>
          <p:cNvSpPr/>
          <p:nvPr/>
        </p:nvSpPr>
        <p:spPr>
          <a:xfrm>
            <a:off x="5387975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8" name="5-Point Star 127"/>
          <p:cNvSpPr/>
          <p:nvPr/>
        </p:nvSpPr>
        <p:spPr>
          <a:xfrm>
            <a:off x="5554662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29" name="5-Point Star 128"/>
          <p:cNvSpPr/>
          <p:nvPr/>
        </p:nvSpPr>
        <p:spPr>
          <a:xfrm>
            <a:off x="5721350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0" name="5-Point Star 129"/>
          <p:cNvSpPr/>
          <p:nvPr/>
        </p:nvSpPr>
        <p:spPr>
          <a:xfrm>
            <a:off x="5886450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1" name="5-Point Star 130"/>
          <p:cNvSpPr/>
          <p:nvPr/>
        </p:nvSpPr>
        <p:spPr>
          <a:xfrm>
            <a:off x="6045200" y="39596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2" name="5-Point Star 131"/>
          <p:cNvSpPr/>
          <p:nvPr/>
        </p:nvSpPr>
        <p:spPr>
          <a:xfrm>
            <a:off x="4897437" y="422891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3" name="5-Point Star 132"/>
          <p:cNvSpPr/>
          <p:nvPr/>
        </p:nvSpPr>
        <p:spPr>
          <a:xfrm>
            <a:off x="5064125" y="422891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4" name="5-Point Star 133"/>
          <p:cNvSpPr/>
          <p:nvPr/>
        </p:nvSpPr>
        <p:spPr>
          <a:xfrm>
            <a:off x="5229225" y="422891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5" name="5-Point Star 134"/>
          <p:cNvSpPr/>
          <p:nvPr/>
        </p:nvSpPr>
        <p:spPr>
          <a:xfrm>
            <a:off x="5387975" y="422891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6" name="5-Point Star 135"/>
          <p:cNvSpPr/>
          <p:nvPr/>
        </p:nvSpPr>
        <p:spPr>
          <a:xfrm>
            <a:off x="5554662" y="4228916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7" name="5-Point Star 136"/>
          <p:cNvSpPr/>
          <p:nvPr/>
        </p:nvSpPr>
        <p:spPr>
          <a:xfrm>
            <a:off x="5721350" y="4228916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8" name="5-Point Star 137"/>
          <p:cNvSpPr/>
          <p:nvPr/>
        </p:nvSpPr>
        <p:spPr>
          <a:xfrm>
            <a:off x="5886450" y="4228916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39" name="5-Point Star 138"/>
          <p:cNvSpPr/>
          <p:nvPr/>
        </p:nvSpPr>
        <p:spPr>
          <a:xfrm>
            <a:off x="6045200" y="4228916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0" name="5-Point Star 139"/>
          <p:cNvSpPr/>
          <p:nvPr/>
        </p:nvSpPr>
        <p:spPr>
          <a:xfrm>
            <a:off x="4897437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1" name="5-Point Star 140"/>
          <p:cNvSpPr/>
          <p:nvPr/>
        </p:nvSpPr>
        <p:spPr>
          <a:xfrm>
            <a:off x="5064125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2" name="5-Point Star 141"/>
          <p:cNvSpPr/>
          <p:nvPr/>
        </p:nvSpPr>
        <p:spPr>
          <a:xfrm>
            <a:off x="5229225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3" name="5-Point Star 142"/>
          <p:cNvSpPr/>
          <p:nvPr/>
        </p:nvSpPr>
        <p:spPr>
          <a:xfrm>
            <a:off x="5387975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4" name="5-Point Star 143"/>
          <p:cNvSpPr/>
          <p:nvPr/>
        </p:nvSpPr>
        <p:spPr>
          <a:xfrm>
            <a:off x="5554662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5" name="5-Point Star 144"/>
          <p:cNvSpPr/>
          <p:nvPr/>
        </p:nvSpPr>
        <p:spPr>
          <a:xfrm>
            <a:off x="5721350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6" name="5-Point Star 145"/>
          <p:cNvSpPr/>
          <p:nvPr/>
        </p:nvSpPr>
        <p:spPr>
          <a:xfrm>
            <a:off x="5886450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7" name="5-Point Star 146"/>
          <p:cNvSpPr/>
          <p:nvPr/>
        </p:nvSpPr>
        <p:spPr>
          <a:xfrm>
            <a:off x="6045200" y="451847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8" name="5-Point Star 147"/>
          <p:cNvSpPr/>
          <p:nvPr/>
        </p:nvSpPr>
        <p:spPr>
          <a:xfrm>
            <a:off x="4897437" y="479533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49" name="5-Point Star 148"/>
          <p:cNvSpPr/>
          <p:nvPr/>
        </p:nvSpPr>
        <p:spPr>
          <a:xfrm>
            <a:off x="5064125" y="479533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0" name="5-Point Star 149"/>
          <p:cNvSpPr/>
          <p:nvPr/>
        </p:nvSpPr>
        <p:spPr>
          <a:xfrm>
            <a:off x="5229225" y="479533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1" name="5-Point Star 150"/>
          <p:cNvSpPr/>
          <p:nvPr/>
        </p:nvSpPr>
        <p:spPr>
          <a:xfrm>
            <a:off x="5387975" y="479533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2" name="5-Point Star 151"/>
          <p:cNvSpPr/>
          <p:nvPr/>
        </p:nvSpPr>
        <p:spPr>
          <a:xfrm>
            <a:off x="5554662" y="479533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3" name="5-Point Star 152"/>
          <p:cNvSpPr/>
          <p:nvPr/>
        </p:nvSpPr>
        <p:spPr>
          <a:xfrm>
            <a:off x="5721350" y="479533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4" name="5-Point Star 153"/>
          <p:cNvSpPr/>
          <p:nvPr/>
        </p:nvSpPr>
        <p:spPr>
          <a:xfrm>
            <a:off x="5886450" y="4795336"/>
            <a:ext cx="152400" cy="152400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5" name="5-Point Star 154"/>
          <p:cNvSpPr/>
          <p:nvPr/>
        </p:nvSpPr>
        <p:spPr>
          <a:xfrm>
            <a:off x="6045200" y="4795336"/>
            <a:ext cx="152400" cy="1524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28626" y="4176008"/>
            <a:ext cx="1752599" cy="338554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12 Street Name</a:t>
            </a:r>
            <a:endParaRPr lang="fr-FR" sz="11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11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Madrid</a:t>
            </a:r>
            <a:endParaRPr lang="fr-FR" sz="11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73872" y="5285261"/>
            <a:ext cx="1752599" cy="169277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name@mail.com</a:t>
            </a:r>
            <a:endParaRPr lang="en-US" sz="11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98603" y="6128215"/>
            <a:ext cx="1752599" cy="338554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000 111 333</a:t>
            </a:r>
          </a:p>
          <a:p>
            <a:pPr algn="ctr"/>
            <a:r>
              <a:rPr lang="en-US" sz="11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000 222 444</a:t>
            </a:r>
            <a:endParaRPr lang="en-US" sz="11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43043" y="7155858"/>
            <a:ext cx="1752599" cy="184666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Linkedin.com/name</a:t>
            </a:r>
            <a:endParaRPr lang="en-US" sz="12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2" r="44293"/>
          <a:stretch/>
        </p:blipFill>
        <p:spPr>
          <a:xfrm>
            <a:off x="501122" y="260018"/>
            <a:ext cx="1678869" cy="2221091"/>
          </a:xfrm>
          <a:prstGeom prst="roundRect">
            <a:avLst/>
          </a:prstGeom>
        </p:spPr>
      </p:pic>
      <p:sp>
        <p:nvSpPr>
          <p:cNvPr id="85" name="TextBox 158"/>
          <p:cNvSpPr txBox="1"/>
          <p:nvPr/>
        </p:nvSpPr>
        <p:spPr>
          <a:xfrm>
            <a:off x="443043" y="7383846"/>
            <a:ext cx="1752599" cy="184666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Facebook.com/name</a:t>
            </a:r>
            <a:endParaRPr lang="en-US" sz="12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309</TotalTime>
  <Words>222</Words>
  <Application>Microsoft Office PowerPoint</Application>
  <PresentationFormat>Personalizado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Avenir Book</vt:lpstr>
      <vt:lpstr>Georgia</vt:lpstr>
      <vt:lpstr>Wingdings</vt:lpstr>
      <vt:lpstr>Wingdings 2</vt:lpstr>
      <vt:lpstr>Civic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PC</cp:lastModifiedBy>
  <cp:revision>50</cp:revision>
  <dcterms:created xsi:type="dcterms:W3CDTF">2017-01-19T16:03:06Z</dcterms:created>
  <dcterms:modified xsi:type="dcterms:W3CDTF">2019-01-29T20:02:58Z</dcterms:modified>
</cp:coreProperties>
</file>