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34"/>
  </p:normalViewPr>
  <p:slideViewPr>
    <p:cSldViewPr snapToGrid="0" snapToObjects="1">
      <p:cViewPr>
        <p:scale>
          <a:sx n="124" d="100"/>
          <a:sy n="124" d="100"/>
        </p:scale>
        <p:origin x="444" y="-5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2BA97-CB29-8A41-A135-1E4BCA019228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926FE-993F-E941-8F2E-4ED41202E43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88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4165" y="0"/>
            <a:ext cx="5475510" cy="174327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-1"/>
            <a:ext cx="2084165" cy="106918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24"/>
          <p:cNvSpPr txBox="1"/>
          <p:nvPr/>
        </p:nvSpPr>
        <p:spPr>
          <a:xfrm>
            <a:off x="91483" y="2459256"/>
            <a:ext cx="19011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900" dirty="0" err="1">
                <a:solidFill>
                  <a:schemeClr val="bg1"/>
                </a:solidFill>
              </a:rPr>
              <a:t>Lorem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dolor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sit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amet</a:t>
            </a:r>
            <a:r>
              <a:rPr lang="fr-FR" sz="900" dirty="0">
                <a:solidFill>
                  <a:schemeClr val="bg1"/>
                </a:solidFill>
              </a:rPr>
              <a:t>, </a:t>
            </a:r>
            <a:r>
              <a:rPr lang="fr-FR" sz="900" dirty="0" err="1">
                <a:solidFill>
                  <a:schemeClr val="bg1"/>
                </a:solidFill>
              </a:rPr>
              <a:t>consectetur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adipiscing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elit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Morbi</a:t>
            </a:r>
            <a:r>
              <a:rPr lang="fr-FR" sz="900" dirty="0">
                <a:solidFill>
                  <a:schemeClr val="bg1"/>
                </a:solidFill>
              </a:rPr>
              <a:t> tristique </a:t>
            </a:r>
            <a:r>
              <a:rPr lang="fr-FR" sz="900" dirty="0" err="1">
                <a:solidFill>
                  <a:schemeClr val="bg1"/>
                </a:solidFill>
              </a:rPr>
              <a:t>sapien</a:t>
            </a:r>
            <a:r>
              <a:rPr lang="fr-FR" sz="900" dirty="0">
                <a:solidFill>
                  <a:schemeClr val="bg1"/>
                </a:solidFill>
              </a:rPr>
              <a:t> nec </a:t>
            </a:r>
            <a:r>
              <a:rPr lang="fr-FR" sz="900" dirty="0" err="1">
                <a:solidFill>
                  <a:schemeClr val="bg1"/>
                </a:solidFill>
              </a:rPr>
              <a:t>nulla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rutrum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imperdiet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Nullam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faucibus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augue</a:t>
            </a:r>
            <a:r>
              <a:rPr lang="fr-FR" sz="900" dirty="0">
                <a:solidFill>
                  <a:schemeClr val="bg1"/>
                </a:solidFill>
              </a:rPr>
              <a:t> id </a:t>
            </a:r>
            <a:r>
              <a:rPr lang="fr-FR" sz="900" dirty="0" err="1">
                <a:solidFill>
                  <a:schemeClr val="bg1"/>
                </a:solidFill>
              </a:rPr>
              <a:t>velit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luctus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maximus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Interdum</a:t>
            </a:r>
            <a:r>
              <a:rPr lang="fr-FR" sz="900" dirty="0">
                <a:solidFill>
                  <a:schemeClr val="bg1"/>
                </a:solidFill>
              </a:rPr>
              <a:t> et </a:t>
            </a:r>
            <a:r>
              <a:rPr lang="fr-FR" sz="900" dirty="0" err="1">
                <a:solidFill>
                  <a:schemeClr val="bg1"/>
                </a:solidFill>
              </a:rPr>
              <a:t>malesuada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fames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ac</a:t>
            </a:r>
            <a:r>
              <a:rPr lang="fr-FR" sz="900" dirty="0">
                <a:solidFill>
                  <a:schemeClr val="bg1"/>
                </a:solidFill>
              </a:rPr>
              <a:t> ante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primis</a:t>
            </a:r>
            <a:r>
              <a:rPr lang="fr-FR" sz="900" dirty="0">
                <a:solidFill>
                  <a:schemeClr val="bg1"/>
                </a:solidFill>
              </a:rPr>
              <a:t> in </a:t>
            </a:r>
            <a:r>
              <a:rPr lang="fr-FR" sz="900" dirty="0" err="1">
                <a:solidFill>
                  <a:schemeClr val="bg1"/>
                </a:solidFill>
              </a:rPr>
              <a:t>faucibus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Etiam</a:t>
            </a:r>
            <a:r>
              <a:rPr lang="fr-FR" sz="900" dirty="0">
                <a:solidFill>
                  <a:schemeClr val="bg1"/>
                </a:solidFill>
              </a:rPr>
              <a:t> bibendum, ante nec </a:t>
            </a:r>
            <a:r>
              <a:rPr lang="fr-FR" sz="900" dirty="0" err="1">
                <a:solidFill>
                  <a:schemeClr val="bg1"/>
                </a:solidFill>
              </a:rPr>
              <a:t>luctus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posuere</a:t>
            </a:r>
            <a:r>
              <a:rPr lang="fr-FR" sz="900" dirty="0">
                <a:solidFill>
                  <a:schemeClr val="bg1"/>
                </a:solidFill>
              </a:rPr>
              <a:t>, </a:t>
            </a:r>
            <a:r>
              <a:rPr lang="fr-FR" sz="900" dirty="0" err="1">
                <a:solidFill>
                  <a:schemeClr val="bg1"/>
                </a:solidFill>
              </a:rPr>
              <a:t>odio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enim</a:t>
            </a:r>
            <a:r>
              <a:rPr lang="fr-FR" sz="900" dirty="0">
                <a:solidFill>
                  <a:schemeClr val="bg1"/>
                </a:solidFill>
              </a:rPr>
              <a:t> semper </a:t>
            </a:r>
            <a:r>
              <a:rPr lang="fr-FR" sz="900" dirty="0" err="1">
                <a:solidFill>
                  <a:schemeClr val="bg1"/>
                </a:solidFill>
              </a:rPr>
              <a:t>tortor</a:t>
            </a:r>
            <a:r>
              <a:rPr lang="fr-FR" sz="900" dirty="0">
                <a:solidFill>
                  <a:schemeClr val="bg1"/>
                </a:solidFill>
              </a:rPr>
              <a:t>, id </a:t>
            </a:r>
            <a:r>
              <a:rPr lang="fr-FR" sz="900" dirty="0" err="1">
                <a:solidFill>
                  <a:schemeClr val="bg1"/>
                </a:solidFill>
              </a:rPr>
              <a:t>eleifend</a:t>
            </a:r>
            <a:r>
              <a:rPr lang="fr-FR" sz="900" dirty="0">
                <a:solidFill>
                  <a:schemeClr val="bg1"/>
                </a:solidFill>
              </a:rPr>
              <a:t> mi ante vitae ex</a:t>
            </a:r>
            <a:r>
              <a:rPr lang="fr-FR" sz="900" dirty="0" smtClean="0">
                <a:solidFill>
                  <a:schemeClr val="bg1"/>
                </a:solidFill>
              </a:rPr>
              <a:t>.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408" y="2070100"/>
            <a:ext cx="1727348" cy="330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cs typeface="Lato" panose="020F0502020204030203" pitchFamily="34" charset="0"/>
              </a:rPr>
              <a:t>PERFIL</a:t>
            </a:r>
            <a:endParaRPr lang="en-GB" dirty="0">
              <a:cs typeface="Lato" panose="020F0502020204030203" pitchFamily="34" charset="0"/>
            </a:endParaRPr>
          </a:p>
        </p:txBody>
      </p:sp>
      <p:pic>
        <p:nvPicPr>
          <p:cNvPr id="11" name="Picture 10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51" y="4782666"/>
            <a:ext cx="204489" cy="204489"/>
          </a:xfrm>
          <a:prstGeom prst="rect">
            <a:avLst/>
          </a:prstGeom>
        </p:spPr>
      </p:pic>
      <p:pic>
        <p:nvPicPr>
          <p:cNvPr id="12" name="Pictur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0" y="5145525"/>
            <a:ext cx="234269" cy="234269"/>
          </a:xfrm>
          <a:prstGeom prst="rect">
            <a:avLst/>
          </a:prstGeom>
        </p:spPr>
      </p:pic>
      <p:pic>
        <p:nvPicPr>
          <p:cNvPr id="15" name="Picture 1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61" y="5570044"/>
            <a:ext cx="273466" cy="273466"/>
          </a:xfrm>
          <a:prstGeom prst="rect">
            <a:avLst/>
          </a:prstGeom>
        </p:spPr>
      </p:pic>
      <p:pic>
        <p:nvPicPr>
          <p:cNvPr id="16" name="Picture 1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8" y="6063311"/>
            <a:ext cx="227332" cy="22733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78408" y="4232665"/>
            <a:ext cx="1727348" cy="330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cs typeface="Lato" panose="020F0502020204030203" pitchFamily="34" charset="0"/>
              </a:rPr>
              <a:t>CONTACTO</a:t>
            </a:r>
            <a:endParaRPr lang="en-GB" dirty="0">
              <a:cs typeface="Lato" panose="020F0502020204030203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57013" y="4735500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000 111 333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57013" y="5132235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name@mail.com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7012" y="5528970"/>
            <a:ext cx="1032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bg1"/>
                </a:solidFill>
              </a:rPr>
              <a:t>Madrid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57013" y="6044422"/>
            <a:ext cx="12250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</a:rPr>
              <a:t>LinkedIn.com/</a:t>
            </a:r>
            <a:r>
              <a:rPr lang="fr-FR" sz="1000" dirty="0" err="1" smtClean="0">
                <a:solidFill>
                  <a:schemeClr val="bg1"/>
                </a:solidFill>
              </a:rPr>
              <a:t>name</a:t>
            </a:r>
            <a:endParaRPr lang="fr-FR" sz="10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2834" y="6606059"/>
            <a:ext cx="1727348" cy="330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cs typeface="Lato" panose="020F0502020204030203" pitchFamily="34" charset="0"/>
              </a:rPr>
              <a:t>HABILIDADES</a:t>
            </a:r>
            <a:endParaRPr lang="en-GB" dirty="0">
              <a:cs typeface="Lato" panose="020F0502020204030203" pitchFamily="34" charset="0"/>
            </a:endParaRPr>
          </a:p>
        </p:txBody>
      </p:sp>
      <p:sp>
        <p:nvSpPr>
          <p:cNvPr id="23" name="TextBox 169"/>
          <p:cNvSpPr txBox="1"/>
          <p:nvPr/>
        </p:nvSpPr>
        <p:spPr>
          <a:xfrm>
            <a:off x="196246" y="7043027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VENTAS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170"/>
          <p:cNvSpPr txBox="1"/>
          <p:nvPr/>
        </p:nvSpPr>
        <p:spPr>
          <a:xfrm>
            <a:off x="196246" y="7501404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ADMINISTRACIÓN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171"/>
          <p:cNvSpPr txBox="1"/>
          <p:nvPr/>
        </p:nvSpPr>
        <p:spPr>
          <a:xfrm>
            <a:off x="196246" y="7959781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GESTIÓN DE PROYECTOS 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6" name="TextBox 172"/>
          <p:cNvSpPr txBox="1"/>
          <p:nvPr/>
        </p:nvSpPr>
        <p:spPr>
          <a:xfrm>
            <a:off x="196246" y="8418158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OFFICE 2017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7" name="TextBox 231"/>
          <p:cNvSpPr txBox="1"/>
          <p:nvPr/>
        </p:nvSpPr>
        <p:spPr>
          <a:xfrm>
            <a:off x="196246" y="8895171"/>
            <a:ext cx="17098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CONTABILIDAD</a:t>
            </a:r>
            <a:endParaRPr lang="en-GB" sz="9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8" name="Oval 5"/>
          <p:cNvSpPr/>
          <p:nvPr/>
        </p:nvSpPr>
        <p:spPr>
          <a:xfrm>
            <a:off x="203618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189"/>
          <p:cNvSpPr/>
          <p:nvPr/>
        </p:nvSpPr>
        <p:spPr>
          <a:xfrm>
            <a:off x="377743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190"/>
          <p:cNvSpPr/>
          <p:nvPr/>
        </p:nvSpPr>
        <p:spPr>
          <a:xfrm>
            <a:off x="551867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191"/>
          <p:cNvSpPr/>
          <p:nvPr/>
        </p:nvSpPr>
        <p:spPr>
          <a:xfrm>
            <a:off x="725992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192"/>
          <p:cNvSpPr/>
          <p:nvPr/>
        </p:nvSpPr>
        <p:spPr>
          <a:xfrm>
            <a:off x="900116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193"/>
          <p:cNvSpPr/>
          <p:nvPr/>
        </p:nvSpPr>
        <p:spPr>
          <a:xfrm>
            <a:off x="1074241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194"/>
          <p:cNvSpPr/>
          <p:nvPr/>
        </p:nvSpPr>
        <p:spPr>
          <a:xfrm>
            <a:off x="1248365" y="7310757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195"/>
          <p:cNvSpPr/>
          <p:nvPr/>
        </p:nvSpPr>
        <p:spPr>
          <a:xfrm>
            <a:off x="1422490" y="7310757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196"/>
          <p:cNvSpPr/>
          <p:nvPr/>
        </p:nvSpPr>
        <p:spPr>
          <a:xfrm>
            <a:off x="1596614" y="7310757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197"/>
          <p:cNvSpPr/>
          <p:nvPr/>
        </p:nvSpPr>
        <p:spPr>
          <a:xfrm>
            <a:off x="1770742" y="7310757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199"/>
          <p:cNvSpPr/>
          <p:nvPr/>
        </p:nvSpPr>
        <p:spPr>
          <a:xfrm>
            <a:off x="203618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200"/>
          <p:cNvSpPr/>
          <p:nvPr/>
        </p:nvSpPr>
        <p:spPr>
          <a:xfrm>
            <a:off x="377743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201"/>
          <p:cNvSpPr/>
          <p:nvPr/>
        </p:nvSpPr>
        <p:spPr>
          <a:xfrm>
            <a:off x="551867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202"/>
          <p:cNvSpPr/>
          <p:nvPr/>
        </p:nvSpPr>
        <p:spPr>
          <a:xfrm>
            <a:off x="725992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203"/>
          <p:cNvSpPr/>
          <p:nvPr/>
        </p:nvSpPr>
        <p:spPr>
          <a:xfrm>
            <a:off x="900116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204"/>
          <p:cNvSpPr/>
          <p:nvPr/>
        </p:nvSpPr>
        <p:spPr>
          <a:xfrm>
            <a:off x="1074241" y="776913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205"/>
          <p:cNvSpPr/>
          <p:nvPr/>
        </p:nvSpPr>
        <p:spPr>
          <a:xfrm>
            <a:off x="1248365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206"/>
          <p:cNvSpPr/>
          <p:nvPr/>
        </p:nvSpPr>
        <p:spPr>
          <a:xfrm>
            <a:off x="1422490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207"/>
          <p:cNvSpPr/>
          <p:nvPr/>
        </p:nvSpPr>
        <p:spPr>
          <a:xfrm>
            <a:off x="1596614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208"/>
          <p:cNvSpPr/>
          <p:nvPr/>
        </p:nvSpPr>
        <p:spPr>
          <a:xfrm>
            <a:off x="1770742" y="776913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210"/>
          <p:cNvSpPr/>
          <p:nvPr/>
        </p:nvSpPr>
        <p:spPr>
          <a:xfrm>
            <a:off x="203618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211"/>
          <p:cNvSpPr/>
          <p:nvPr/>
        </p:nvSpPr>
        <p:spPr>
          <a:xfrm>
            <a:off x="377743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212"/>
          <p:cNvSpPr/>
          <p:nvPr/>
        </p:nvSpPr>
        <p:spPr>
          <a:xfrm>
            <a:off x="551867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213"/>
          <p:cNvSpPr/>
          <p:nvPr/>
        </p:nvSpPr>
        <p:spPr>
          <a:xfrm>
            <a:off x="725992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214"/>
          <p:cNvSpPr/>
          <p:nvPr/>
        </p:nvSpPr>
        <p:spPr>
          <a:xfrm>
            <a:off x="900116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215"/>
          <p:cNvSpPr/>
          <p:nvPr/>
        </p:nvSpPr>
        <p:spPr>
          <a:xfrm>
            <a:off x="1074241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216"/>
          <p:cNvSpPr/>
          <p:nvPr/>
        </p:nvSpPr>
        <p:spPr>
          <a:xfrm>
            <a:off x="1248365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217"/>
          <p:cNvSpPr/>
          <p:nvPr/>
        </p:nvSpPr>
        <p:spPr>
          <a:xfrm>
            <a:off x="1422490" y="822751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218"/>
          <p:cNvSpPr/>
          <p:nvPr/>
        </p:nvSpPr>
        <p:spPr>
          <a:xfrm>
            <a:off x="1596614" y="822751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219"/>
          <p:cNvSpPr/>
          <p:nvPr/>
        </p:nvSpPr>
        <p:spPr>
          <a:xfrm>
            <a:off x="1770742" y="822751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221"/>
          <p:cNvSpPr/>
          <p:nvPr/>
        </p:nvSpPr>
        <p:spPr>
          <a:xfrm>
            <a:off x="203618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222"/>
          <p:cNvSpPr/>
          <p:nvPr/>
        </p:nvSpPr>
        <p:spPr>
          <a:xfrm>
            <a:off x="377743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223"/>
          <p:cNvSpPr/>
          <p:nvPr/>
        </p:nvSpPr>
        <p:spPr>
          <a:xfrm>
            <a:off x="551867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224"/>
          <p:cNvSpPr/>
          <p:nvPr/>
        </p:nvSpPr>
        <p:spPr>
          <a:xfrm>
            <a:off x="725992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225"/>
          <p:cNvSpPr/>
          <p:nvPr/>
        </p:nvSpPr>
        <p:spPr>
          <a:xfrm>
            <a:off x="900116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226"/>
          <p:cNvSpPr/>
          <p:nvPr/>
        </p:nvSpPr>
        <p:spPr>
          <a:xfrm>
            <a:off x="1074241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227"/>
          <p:cNvSpPr/>
          <p:nvPr/>
        </p:nvSpPr>
        <p:spPr>
          <a:xfrm>
            <a:off x="1248365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228"/>
          <p:cNvSpPr/>
          <p:nvPr/>
        </p:nvSpPr>
        <p:spPr>
          <a:xfrm>
            <a:off x="1422490" y="8685891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229"/>
          <p:cNvSpPr/>
          <p:nvPr/>
        </p:nvSpPr>
        <p:spPr>
          <a:xfrm>
            <a:off x="1596614" y="868589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230"/>
          <p:cNvSpPr/>
          <p:nvPr/>
        </p:nvSpPr>
        <p:spPr>
          <a:xfrm>
            <a:off x="1770742" y="8685891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233"/>
          <p:cNvSpPr/>
          <p:nvPr/>
        </p:nvSpPr>
        <p:spPr>
          <a:xfrm>
            <a:off x="203618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234"/>
          <p:cNvSpPr/>
          <p:nvPr/>
        </p:nvSpPr>
        <p:spPr>
          <a:xfrm>
            <a:off x="377743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235"/>
          <p:cNvSpPr/>
          <p:nvPr/>
        </p:nvSpPr>
        <p:spPr>
          <a:xfrm>
            <a:off x="551867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236"/>
          <p:cNvSpPr/>
          <p:nvPr/>
        </p:nvSpPr>
        <p:spPr>
          <a:xfrm>
            <a:off x="725992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237"/>
          <p:cNvSpPr/>
          <p:nvPr/>
        </p:nvSpPr>
        <p:spPr>
          <a:xfrm>
            <a:off x="900116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238"/>
          <p:cNvSpPr/>
          <p:nvPr/>
        </p:nvSpPr>
        <p:spPr>
          <a:xfrm>
            <a:off x="1074241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239"/>
          <p:cNvSpPr/>
          <p:nvPr/>
        </p:nvSpPr>
        <p:spPr>
          <a:xfrm>
            <a:off x="1248365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240"/>
          <p:cNvSpPr/>
          <p:nvPr/>
        </p:nvSpPr>
        <p:spPr>
          <a:xfrm>
            <a:off x="1422490" y="9162904"/>
            <a:ext cx="128016" cy="13090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241"/>
          <p:cNvSpPr/>
          <p:nvPr/>
        </p:nvSpPr>
        <p:spPr>
          <a:xfrm>
            <a:off x="1596614" y="916290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242"/>
          <p:cNvSpPr/>
          <p:nvPr/>
        </p:nvSpPr>
        <p:spPr>
          <a:xfrm>
            <a:off x="1770742" y="9162904"/>
            <a:ext cx="128016" cy="13090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18" r="2571"/>
          <a:stretch/>
        </p:blipFill>
        <p:spPr>
          <a:xfrm>
            <a:off x="203619" y="266025"/>
            <a:ext cx="1695140" cy="154846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0" name="TextBox 3"/>
          <p:cNvSpPr txBox="1"/>
          <p:nvPr/>
        </p:nvSpPr>
        <p:spPr>
          <a:xfrm>
            <a:off x="2356990" y="266025"/>
            <a:ext cx="4819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  <a:cs typeface="Lato" panose="020F0502020204030203" pitchFamily="34" charset="0"/>
              </a:rPr>
              <a:t>Pierre BELLEAMI</a:t>
            </a:r>
            <a:endParaRPr lang="en-GB" sz="5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287785" y="244010"/>
            <a:ext cx="4989940" cy="9951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13"/>
          <p:cNvSpPr txBox="1"/>
          <p:nvPr/>
        </p:nvSpPr>
        <p:spPr>
          <a:xfrm>
            <a:off x="2829227" y="1298531"/>
            <a:ext cx="384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TÍTULO DEL PUESTO</a:t>
            </a:r>
            <a:endParaRPr lang="en-GB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287786" y="2070100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EXPERIENCIA LABORAL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2641177" y="2566547"/>
            <a:ext cx="46365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PUESTO | </a:t>
            </a:r>
            <a:r>
              <a:rPr lang="fr-F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  <a:endParaRPr lang="fr-FR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PUESTO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PUESTO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2010- 2015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PUESTO | </a:t>
            </a:r>
            <a:r>
              <a:rPr lang="fr-FR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2370102" y="2572039"/>
            <a:ext cx="0" cy="3209868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2311002" y="2668338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311002" y="3464956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311002" y="4305484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311002" y="5145525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287785" y="5953646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ESTUDIOS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cxnSp>
        <p:nvCxnSpPr>
          <p:cNvPr id="95" name="Connecteur droit 94"/>
          <p:cNvCxnSpPr/>
          <p:nvPr/>
        </p:nvCxnSpPr>
        <p:spPr>
          <a:xfrm>
            <a:off x="2370101" y="6455585"/>
            <a:ext cx="0" cy="1045819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2311001" y="6551884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311001" y="7113750"/>
            <a:ext cx="118199" cy="12268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0" name="object 108"/>
          <p:cNvSpPr txBox="1"/>
          <p:nvPr/>
        </p:nvSpPr>
        <p:spPr>
          <a:xfrm>
            <a:off x="2641177" y="6551884"/>
            <a:ext cx="453488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mr-IN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defTabSz="685800">
              <a:defRPr/>
            </a:pP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2012 </a:t>
            </a:r>
            <a:r>
              <a:rPr lang="mr-IN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TÍTULO – CENTRO EDUCATIVO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102" name="TextBox 94"/>
          <p:cNvSpPr txBox="1"/>
          <p:nvPr/>
        </p:nvSpPr>
        <p:spPr>
          <a:xfrm>
            <a:off x="2376226" y="8266296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Inglés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03" name="TextBox 94"/>
          <p:cNvSpPr txBox="1"/>
          <p:nvPr/>
        </p:nvSpPr>
        <p:spPr>
          <a:xfrm>
            <a:off x="4820064" y="8266808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Italiano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04" name="Connecteur droit 103"/>
          <p:cNvCxnSpPr/>
          <p:nvPr/>
        </p:nvCxnSpPr>
        <p:spPr>
          <a:xfrm>
            <a:off x="4836561" y="8560821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97"/>
          <p:cNvSpPr/>
          <p:nvPr/>
        </p:nvSpPr>
        <p:spPr>
          <a:xfrm>
            <a:off x="5945888" y="851579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2389095" y="8560821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97"/>
          <p:cNvSpPr/>
          <p:nvPr/>
        </p:nvSpPr>
        <p:spPr>
          <a:xfrm>
            <a:off x="3019450" y="851579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87785" y="7704430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IDIOMAS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sp>
        <p:nvSpPr>
          <p:cNvPr id="148" name="TextBox 94"/>
          <p:cNvSpPr txBox="1"/>
          <p:nvPr/>
        </p:nvSpPr>
        <p:spPr>
          <a:xfrm>
            <a:off x="2376226" y="9438708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Creativo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49" name="TextBox 94"/>
          <p:cNvSpPr txBox="1"/>
          <p:nvPr/>
        </p:nvSpPr>
        <p:spPr>
          <a:xfrm>
            <a:off x="4820064" y="9439220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Responsable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50" name="Connecteur droit 149"/>
          <p:cNvCxnSpPr/>
          <p:nvPr/>
        </p:nvCxnSpPr>
        <p:spPr>
          <a:xfrm>
            <a:off x="4836561" y="9733233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Oval 97"/>
          <p:cNvSpPr/>
          <p:nvPr/>
        </p:nvSpPr>
        <p:spPr>
          <a:xfrm>
            <a:off x="5945888" y="968820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cxnSp>
        <p:nvCxnSpPr>
          <p:cNvPr id="152" name="Connecteur droit 151"/>
          <p:cNvCxnSpPr/>
          <p:nvPr/>
        </p:nvCxnSpPr>
        <p:spPr>
          <a:xfrm>
            <a:off x="2389095" y="9733233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Oval 97"/>
          <p:cNvSpPr/>
          <p:nvPr/>
        </p:nvSpPr>
        <p:spPr>
          <a:xfrm>
            <a:off x="3019450" y="968821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287785" y="8876842"/>
            <a:ext cx="4989940" cy="3302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7F7F7F"/>
                </a:solidFill>
                <a:cs typeface="Lato" panose="020F0502020204030203" pitchFamily="34" charset="0"/>
              </a:rPr>
              <a:t>PERSONALIDAD</a:t>
            </a:r>
            <a:endParaRPr lang="en-GB" dirty="0">
              <a:solidFill>
                <a:srgbClr val="7F7F7F"/>
              </a:solidFill>
              <a:cs typeface="Lato" panose="020F0502020204030203" pitchFamily="34" charset="0"/>
            </a:endParaRPr>
          </a:p>
        </p:txBody>
      </p:sp>
      <p:sp>
        <p:nvSpPr>
          <p:cNvPr id="155" name="TextBox 94"/>
          <p:cNvSpPr txBox="1"/>
          <p:nvPr/>
        </p:nvSpPr>
        <p:spPr>
          <a:xfrm>
            <a:off x="2376226" y="10009922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Organizado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56" name="TextBox 94"/>
          <p:cNvSpPr txBox="1"/>
          <p:nvPr/>
        </p:nvSpPr>
        <p:spPr>
          <a:xfrm>
            <a:off x="4820064" y="10010434"/>
            <a:ext cx="1858006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Arial" charset="0"/>
                <a:cs typeface="Arial" charset="0"/>
              </a:rPr>
              <a:t>Líder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ea typeface="Arial" charset="0"/>
              <a:cs typeface="Arial" charset="0"/>
            </a:endParaRPr>
          </a:p>
        </p:txBody>
      </p:sp>
      <p:cxnSp>
        <p:nvCxnSpPr>
          <p:cNvPr id="157" name="Connecteur droit 156"/>
          <p:cNvCxnSpPr/>
          <p:nvPr/>
        </p:nvCxnSpPr>
        <p:spPr>
          <a:xfrm>
            <a:off x="4836561" y="10304447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Oval 97"/>
          <p:cNvSpPr/>
          <p:nvPr/>
        </p:nvSpPr>
        <p:spPr>
          <a:xfrm>
            <a:off x="5945888" y="10259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  <p:cxnSp>
        <p:nvCxnSpPr>
          <p:cNvPr id="159" name="Connecteur droit 158"/>
          <p:cNvCxnSpPr/>
          <p:nvPr/>
        </p:nvCxnSpPr>
        <p:spPr>
          <a:xfrm>
            <a:off x="2389095" y="10304447"/>
            <a:ext cx="185844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Oval 97"/>
          <p:cNvSpPr/>
          <p:nvPr/>
        </p:nvSpPr>
        <p:spPr>
          <a:xfrm>
            <a:off x="3019450" y="1025942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281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Mangal</vt:lpstr>
      <vt:lpstr>Roboto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2017-11-23T14:53:00Z</dcterms:created>
  <dcterms:modified xsi:type="dcterms:W3CDTF">2019-02-04T12:57:54Z</dcterms:modified>
</cp:coreProperties>
</file>