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0"/>
    <p:restoredTop sz="94586"/>
  </p:normalViewPr>
  <p:slideViewPr>
    <p:cSldViewPr snapToGrid="0" snapToObjects="1">
      <p:cViewPr>
        <p:scale>
          <a:sx n="90" d="100"/>
          <a:sy n="90" d="100"/>
        </p:scale>
        <p:origin x="1488" y="-2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5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0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7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0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4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2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0" y="9019494"/>
            <a:ext cx="6858000" cy="886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918882"/>
            <a:ext cx="6858000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06050" y="255511"/>
            <a:ext cx="228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Título</a:t>
            </a:r>
            <a:r>
              <a:rPr lang="fr-FR" sz="2400" dirty="0"/>
              <a:t> </a:t>
            </a:r>
            <a:r>
              <a:rPr lang="fr-FR" sz="2400" dirty="0" err="1"/>
              <a:t>del</a:t>
            </a:r>
            <a:r>
              <a:rPr lang="fr-FR" sz="2400" dirty="0"/>
              <a:t> </a:t>
            </a:r>
            <a:r>
              <a:rPr lang="fr-FR" sz="2400" dirty="0" err="1"/>
              <a:t>puesto</a:t>
            </a:r>
            <a:endParaRPr lang="fr-FR" sz="24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409624" y="268958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409624" y="486343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409624" y="717176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4232835" y="78449"/>
            <a:ext cx="2169364" cy="1680865"/>
          </a:xfrm>
          <a:prstGeom prst="parallelogram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51627"/>
              </p:ext>
            </p:extLst>
          </p:nvPr>
        </p:nvGraphicFramePr>
        <p:xfrm>
          <a:off x="203006" y="1845072"/>
          <a:ext cx="6451988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08788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Estudios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laboral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 rowSpan="5">
                  <a:txBody>
                    <a:bodyPr/>
                    <a:lstStyle/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 </a:t>
                      </a:r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 </a:t>
                      </a:r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 </a:t>
                      </a:r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Idiomas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2009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28744"/>
              </p:ext>
            </p:extLst>
          </p:nvPr>
        </p:nvGraphicFramePr>
        <p:xfrm>
          <a:off x="203006" y="5249889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1833240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070306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307374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25812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598577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833240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070306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307374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525812" y="55377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598577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833240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70306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307374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525812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598577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833240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70306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307374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525812" y="60397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8577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66999"/>
              </p:ext>
            </p:extLst>
          </p:nvPr>
        </p:nvGraphicFramePr>
        <p:xfrm>
          <a:off x="188259" y="6937189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Inglés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Francés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Alemán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2" name="Ellipse 51"/>
          <p:cNvSpPr/>
          <p:nvPr/>
        </p:nvSpPr>
        <p:spPr>
          <a:xfrm>
            <a:off x="1818493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055559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292627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511065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583830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818493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55559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92627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511065" y="72250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583830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818493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55559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92627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11065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583830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 droit 71"/>
          <p:cNvCxnSpPr/>
          <p:nvPr/>
        </p:nvCxnSpPr>
        <p:spPr>
          <a:xfrm>
            <a:off x="-19376" y="7919860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0" y="9231413"/>
            <a:ext cx="2465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0" y="9462246"/>
            <a:ext cx="27646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0" y="9708775"/>
            <a:ext cx="30524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0" y="9007295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429000" y="9079934"/>
            <a:ext cx="32451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Madrid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fr-FR" sz="1400" dirty="0" err="1" smtClean="0">
                <a:solidFill>
                  <a:schemeClr val="bg1"/>
                </a:solidFill>
              </a:rPr>
              <a:t>Teléfono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000 111 333 </a:t>
            </a:r>
            <a:r>
              <a:rPr lang="fr-FR" sz="1400" dirty="0" err="1" smtClean="0">
                <a:solidFill>
                  <a:schemeClr val="bg1"/>
                </a:solidFill>
              </a:rPr>
              <a:t>Móvil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257588" y="8002563"/>
            <a:ext cx="6304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cs typeface="Calibri"/>
              </a:rPr>
              <a:t>Lorem ipsum </a:t>
            </a:r>
            <a:r>
              <a:rPr lang="en-GB" sz="1400" dirty="0" err="1">
                <a:cs typeface="Calibri"/>
              </a:rPr>
              <a:t>dolor</a:t>
            </a:r>
            <a:r>
              <a:rPr lang="en-GB" sz="1400" dirty="0">
                <a:cs typeface="Calibri"/>
              </a:rPr>
              <a:t> sit </a:t>
            </a:r>
            <a:r>
              <a:rPr lang="en-GB" sz="1400" dirty="0" err="1">
                <a:cs typeface="Calibri"/>
              </a:rPr>
              <a:t>amet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consectetur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adipiscing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elit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Morbi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tristique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sapien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nulla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rutrum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imperdiet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Nullam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augue</a:t>
            </a:r>
            <a:r>
              <a:rPr lang="en-GB" sz="1400" dirty="0">
                <a:cs typeface="Calibri"/>
              </a:rPr>
              <a:t> id </a:t>
            </a:r>
            <a:r>
              <a:rPr lang="en-GB" sz="1400" dirty="0" err="1">
                <a:cs typeface="Calibri"/>
              </a:rPr>
              <a:t>velit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maximus. </a:t>
            </a:r>
            <a:r>
              <a:rPr lang="en-GB" sz="1400" dirty="0" err="1">
                <a:cs typeface="Calibri"/>
              </a:rPr>
              <a:t>Interdum</a:t>
            </a:r>
            <a:r>
              <a:rPr lang="en-GB" sz="1400" dirty="0">
                <a:cs typeface="Calibri"/>
              </a:rPr>
              <a:t> et </a:t>
            </a:r>
            <a:r>
              <a:rPr lang="en-GB" sz="1400" dirty="0" err="1">
                <a:cs typeface="Calibri"/>
              </a:rPr>
              <a:t>malesuada</a:t>
            </a:r>
            <a:r>
              <a:rPr lang="en-GB" sz="1400" dirty="0">
                <a:cs typeface="Calibri"/>
              </a:rPr>
              <a:t> fames ac ante ipsum </a:t>
            </a:r>
            <a:r>
              <a:rPr lang="en-GB" sz="1400" dirty="0" err="1">
                <a:cs typeface="Calibri"/>
              </a:rPr>
              <a:t>primis</a:t>
            </a:r>
            <a:r>
              <a:rPr lang="en-GB" sz="1400" dirty="0">
                <a:cs typeface="Calibri"/>
              </a:rPr>
              <a:t> in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Etiam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bibendum</a:t>
            </a:r>
            <a:r>
              <a:rPr lang="en-GB" sz="1400" dirty="0">
                <a:cs typeface="Calibri"/>
              </a:rPr>
              <a:t>, ante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posuere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odio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enim</a:t>
            </a:r>
            <a:r>
              <a:rPr lang="en-GB" sz="1400" dirty="0">
                <a:cs typeface="Calibri"/>
              </a:rPr>
              <a:t> semper </a:t>
            </a:r>
            <a:r>
              <a:rPr lang="en-GB" sz="1400" dirty="0" err="1">
                <a:cs typeface="Calibri"/>
              </a:rPr>
              <a:t>tortor</a:t>
            </a:r>
            <a:r>
              <a:rPr lang="en-GB" sz="1400" dirty="0">
                <a:cs typeface="Calibri"/>
              </a:rPr>
              <a:t>, id </a:t>
            </a:r>
            <a:r>
              <a:rPr lang="en-GB" sz="1400" dirty="0" err="1">
                <a:cs typeface="Calibri"/>
              </a:rPr>
              <a:t>eleifend</a:t>
            </a:r>
            <a:r>
              <a:rPr lang="en-GB" sz="1400" dirty="0">
                <a:cs typeface="Calibri"/>
              </a:rPr>
              <a:t> mi ante vitae ex. </a:t>
            </a:r>
            <a:endParaRPr lang="fr-FR" sz="1400" dirty="0">
              <a:latin typeface="Calibri"/>
              <a:cs typeface="Calibri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85032" y="1146231"/>
            <a:ext cx="280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/>
              <a:t>Lorem</a:t>
            </a:r>
            <a:r>
              <a:rPr lang="fr-FR" sz="1200" b="1" dirty="0"/>
              <a:t> </a:t>
            </a:r>
            <a:r>
              <a:rPr lang="fr-FR" sz="1200" b="1" dirty="0" err="1"/>
              <a:t>ipsum</a:t>
            </a:r>
            <a:r>
              <a:rPr lang="fr-FR" sz="1200" b="1" dirty="0"/>
              <a:t> </a:t>
            </a:r>
            <a:r>
              <a:rPr lang="fr-FR" sz="1200" b="1" dirty="0" err="1"/>
              <a:t>dolor</a:t>
            </a:r>
            <a:r>
              <a:rPr lang="fr-FR" sz="1200" b="1" dirty="0"/>
              <a:t> </a:t>
            </a:r>
            <a:r>
              <a:rPr lang="fr-FR" sz="1200" b="1" dirty="0" err="1"/>
              <a:t>sit</a:t>
            </a:r>
            <a:r>
              <a:rPr lang="fr-FR" sz="1200" b="1" dirty="0"/>
              <a:t> </a:t>
            </a:r>
            <a:r>
              <a:rPr lang="fr-FR" sz="1200" b="1" dirty="0" err="1"/>
              <a:t>amet</a:t>
            </a:r>
            <a:r>
              <a:rPr lang="fr-FR" sz="1200" b="1" dirty="0"/>
              <a:t>, </a:t>
            </a:r>
            <a:r>
              <a:rPr lang="fr-FR" sz="1200" b="1" dirty="0" err="1"/>
              <a:t>consectetur</a:t>
            </a:r>
            <a:r>
              <a:rPr lang="fr-FR" sz="1200" b="1" dirty="0"/>
              <a:t> </a:t>
            </a:r>
            <a:endParaRPr lang="fr-FR" sz="1200" b="1" dirty="0" smtClean="0"/>
          </a:p>
          <a:p>
            <a:pPr algn="ctr"/>
            <a:r>
              <a:rPr lang="fr-FR" sz="1200" b="1" dirty="0" err="1" smtClean="0"/>
              <a:t>adipiscing</a:t>
            </a:r>
            <a:r>
              <a:rPr lang="fr-FR" sz="1200" b="1" dirty="0" smtClean="0"/>
              <a:t> </a:t>
            </a:r>
            <a:r>
              <a:rPr lang="fr-FR" sz="1200" b="1" dirty="0" err="1"/>
              <a:t>elit</a:t>
            </a:r>
            <a:r>
              <a:rPr lang="fr-FR" sz="1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6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295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2016-06-10T10:49:55Z</dcterms:created>
  <dcterms:modified xsi:type="dcterms:W3CDTF">2018-12-21T00:52:40Z</dcterms:modified>
</cp:coreProperties>
</file>