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31"/>
  </p:normalViewPr>
  <p:slideViewPr>
    <p:cSldViewPr snapToGrid="0" snapToObjects="1">
      <p:cViewPr>
        <p:scale>
          <a:sx n="100" d="100"/>
          <a:sy n="100" d="100"/>
        </p:scale>
        <p:origin x="1014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DDC2-0D30-974E-AF34-B71AE5BF86B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1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arallélogramme 160"/>
          <p:cNvSpPr/>
          <p:nvPr/>
        </p:nvSpPr>
        <p:spPr>
          <a:xfrm rot="5189830">
            <a:off x="5249152" y="2567300"/>
            <a:ext cx="568225" cy="311931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Parallélogramme 159"/>
          <p:cNvSpPr/>
          <p:nvPr/>
        </p:nvSpPr>
        <p:spPr>
          <a:xfrm rot="5189830">
            <a:off x="5280430" y="1716795"/>
            <a:ext cx="568225" cy="311931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Parallélogramme 158"/>
          <p:cNvSpPr/>
          <p:nvPr/>
        </p:nvSpPr>
        <p:spPr>
          <a:xfrm>
            <a:off x="4621236" y="2543667"/>
            <a:ext cx="568225" cy="242586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Parallélogramme 157"/>
          <p:cNvSpPr/>
          <p:nvPr/>
        </p:nvSpPr>
        <p:spPr>
          <a:xfrm>
            <a:off x="5923788" y="2549939"/>
            <a:ext cx="568225" cy="242586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208627" y="332735"/>
            <a:ext cx="4383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4CB2BD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VIRGIL CHALUMAT</a:t>
            </a:r>
            <a:endParaRPr lang="en-GB" sz="4000" b="1" dirty="0">
              <a:solidFill>
                <a:srgbClr val="4CB2BD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275821" y="1044121"/>
            <a:ext cx="3678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pc="30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TÍTULO DEL PUESTO</a:t>
            </a:r>
            <a:endParaRPr lang="en-GB" sz="1200" spc="30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" name="TextBox 24"/>
          <p:cNvSpPr txBox="1"/>
          <p:nvPr/>
        </p:nvSpPr>
        <p:spPr>
          <a:xfrm>
            <a:off x="275820" y="1372517"/>
            <a:ext cx="383360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bibendum, ante nec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posuere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odio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enim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semper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tortor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id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eleifend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mi ante vitae ex. </a:t>
            </a:r>
          </a:p>
        </p:txBody>
      </p:sp>
      <p:sp>
        <p:nvSpPr>
          <p:cNvPr id="7" name="TextBox 88"/>
          <p:cNvSpPr txBox="1"/>
          <p:nvPr/>
        </p:nvSpPr>
        <p:spPr>
          <a:xfrm>
            <a:off x="5045123" y="1341498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89"/>
          <p:cNvSpPr txBox="1"/>
          <p:nvPr/>
        </p:nvSpPr>
        <p:spPr>
          <a:xfrm>
            <a:off x="5068847" y="56430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" name="TextBox 90"/>
          <p:cNvSpPr txBox="1"/>
          <p:nvPr/>
        </p:nvSpPr>
        <p:spPr>
          <a:xfrm>
            <a:off x="5068847" y="1766269"/>
            <a:ext cx="22622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" name="TextBox 91"/>
          <p:cNvSpPr txBox="1"/>
          <p:nvPr/>
        </p:nvSpPr>
        <p:spPr>
          <a:xfrm>
            <a:off x="5040689" y="953095"/>
            <a:ext cx="2518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Name, Madrid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Oval 1"/>
          <p:cNvSpPr/>
          <p:nvPr/>
        </p:nvSpPr>
        <p:spPr>
          <a:xfrm>
            <a:off x="4704049" y="511404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81"/>
          <p:cNvSpPr/>
          <p:nvPr/>
        </p:nvSpPr>
        <p:spPr>
          <a:xfrm>
            <a:off x="4704049" y="909839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82"/>
          <p:cNvSpPr/>
          <p:nvPr/>
        </p:nvSpPr>
        <p:spPr>
          <a:xfrm>
            <a:off x="4704049" y="1308274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83"/>
          <p:cNvSpPr/>
          <p:nvPr/>
        </p:nvSpPr>
        <p:spPr>
          <a:xfrm>
            <a:off x="4704049" y="1706709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44" y="576799"/>
            <a:ext cx="205851" cy="205851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6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83" y="966173"/>
            <a:ext cx="223973" cy="223973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44" y="1772104"/>
            <a:ext cx="205851" cy="205851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8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202" y="1372517"/>
            <a:ext cx="208154" cy="208154"/>
          </a:xfrm>
          <a:prstGeom prst="rect">
            <a:avLst/>
          </a:prstGeom>
          <a:solidFill>
            <a:srgbClr val="4CB2BD"/>
          </a:solidFill>
        </p:spPr>
      </p:pic>
      <p:cxnSp>
        <p:nvCxnSpPr>
          <p:cNvPr id="19" name="Straight Connector 17"/>
          <p:cNvCxnSpPr/>
          <p:nvPr/>
        </p:nvCxnSpPr>
        <p:spPr>
          <a:xfrm>
            <a:off x="290334" y="1000579"/>
            <a:ext cx="3700106" cy="0"/>
          </a:xfrm>
          <a:prstGeom prst="line">
            <a:avLst/>
          </a:prstGeom>
          <a:ln>
            <a:solidFill>
              <a:srgbClr val="4CB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05"/>
          <p:cNvSpPr txBox="1"/>
          <p:nvPr/>
        </p:nvSpPr>
        <p:spPr>
          <a:xfrm>
            <a:off x="178389" y="5314598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2015-2016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107"/>
          <p:cNvSpPr txBox="1"/>
          <p:nvPr/>
        </p:nvSpPr>
        <p:spPr>
          <a:xfrm>
            <a:off x="178389" y="6518654"/>
            <a:ext cx="9349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2014-2015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110"/>
          <p:cNvSpPr txBox="1"/>
          <p:nvPr/>
        </p:nvSpPr>
        <p:spPr>
          <a:xfrm>
            <a:off x="178390" y="7769655"/>
            <a:ext cx="10042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2010-2014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96"/>
          <p:cNvSpPr txBox="1"/>
          <p:nvPr/>
        </p:nvSpPr>
        <p:spPr>
          <a:xfrm>
            <a:off x="224171" y="2490065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ESTUDIOS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97"/>
          <p:cNvSpPr txBox="1"/>
          <p:nvPr/>
        </p:nvSpPr>
        <p:spPr>
          <a:xfrm>
            <a:off x="253964" y="2844093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98"/>
          <p:cNvSpPr txBox="1"/>
          <p:nvPr/>
        </p:nvSpPr>
        <p:spPr>
          <a:xfrm>
            <a:off x="1204646" y="2844093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Título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Centro </a:t>
            </a:r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educativo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amet.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99"/>
          <p:cNvSpPr txBox="1"/>
          <p:nvPr/>
        </p:nvSpPr>
        <p:spPr>
          <a:xfrm>
            <a:off x="253964" y="3469163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00"/>
          <p:cNvSpPr txBox="1"/>
          <p:nvPr/>
        </p:nvSpPr>
        <p:spPr>
          <a:xfrm>
            <a:off x="1204646" y="3469163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Título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Centro </a:t>
            </a:r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educativo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amet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.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101"/>
          <p:cNvSpPr txBox="1"/>
          <p:nvPr/>
        </p:nvSpPr>
        <p:spPr>
          <a:xfrm>
            <a:off x="253964" y="4119252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TextBox 102"/>
          <p:cNvSpPr txBox="1"/>
          <p:nvPr/>
        </p:nvSpPr>
        <p:spPr>
          <a:xfrm>
            <a:off x="1204646" y="4119252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Título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Centro </a:t>
            </a:r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educativo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amet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.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104"/>
          <p:cNvSpPr txBox="1"/>
          <p:nvPr/>
        </p:nvSpPr>
        <p:spPr>
          <a:xfrm>
            <a:off x="224172" y="4923525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EXPERIENCIA LABORAL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106"/>
          <p:cNvSpPr txBox="1"/>
          <p:nvPr/>
        </p:nvSpPr>
        <p:spPr>
          <a:xfrm>
            <a:off x="1158864" y="5314598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Puesto</a:t>
            </a:r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50" b="1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4" name="TextBox 112"/>
          <p:cNvSpPr txBox="1"/>
          <p:nvPr/>
        </p:nvSpPr>
        <p:spPr>
          <a:xfrm>
            <a:off x="1158864" y="5534911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</a:t>
            </a:r>
            <a:r>
              <a:rPr lang="fr-FR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7" name="TextBox 110"/>
          <p:cNvSpPr txBox="1"/>
          <p:nvPr/>
        </p:nvSpPr>
        <p:spPr>
          <a:xfrm>
            <a:off x="178390" y="8986002"/>
            <a:ext cx="10042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2010-2014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0" name="TextBox 106"/>
          <p:cNvSpPr txBox="1"/>
          <p:nvPr/>
        </p:nvSpPr>
        <p:spPr>
          <a:xfrm>
            <a:off x="1147951" y="6522336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Puesto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1" name="TextBox 112"/>
          <p:cNvSpPr txBox="1"/>
          <p:nvPr/>
        </p:nvSpPr>
        <p:spPr>
          <a:xfrm>
            <a:off x="1147951" y="6742649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2" name="TextBox 106"/>
          <p:cNvSpPr txBox="1"/>
          <p:nvPr/>
        </p:nvSpPr>
        <p:spPr>
          <a:xfrm>
            <a:off x="1113342" y="7762655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Puesto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3" name="TextBox 112"/>
          <p:cNvSpPr txBox="1"/>
          <p:nvPr/>
        </p:nvSpPr>
        <p:spPr>
          <a:xfrm>
            <a:off x="1113342" y="7982968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4" name="TextBox 106"/>
          <p:cNvSpPr txBox="1"/>
          <p:nvPr/>
        </p:nvSpPr>
        <p:spPr>
          <a:xfrm>
            <a:off x="1113342" y="8981865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Puesto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5" name="TextBox 112"/>
          <p:cNvSpPr txBox="1"/>
          <p:nvPr/>
        </p:nvSpPr>
        <p:spPr>
          <a:xfrm>
            <a:off x="1113342" y="9202178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6" name="TextBox 116"/>
          <p:cNvSpPr txBox="1"/>
          <p:nvPr/>
        </p:nvSpPr>
        <p:spPr>
          <a:xfrm>
            <a:off x="4659133" y="5326902"/>
            <a:ext cx="2900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HABILIDADES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7" name="TextBox 126"/>
          <p:cNvSpPr txBox="1"/>
          <p:nvPr/>
        </p:nvSpPr>
        <p:spPr>
          <a:xfrm>
            <a:off x="4762037" y="5725836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Photoshop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8" name="TextBox 128"/>
          <p:cNvSpPr txBox="1"/>
          <p:nvPr/>
        </p:nvSpPr>
        <p:spPr>
          <a:xfrm>
            <a:off x="4762037" y="600225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Illustrator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9" name="TextBox 129"/>
          <p:cNvSpPr txBox="1"/>
          <p:nvPr/>
        </p:nvSpPr>
        <p:spPr>
          <a:xfrm>
            <a:off x="4762037" y="6278682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InDesign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0" name="TextBox 131"/>
          <p:cNvSpPr txBox="1"/>
          <p:nvPr/>
        </p:nvSpPr>
        <p:spPr>
          <a:xfrm>
            <a:off x="4762037" y="6555105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Acrobat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1" name="TextBox 138"/>
          <p:cNvSpPr txBox="1"/>
          <p:nvPr/>
        </p:nvSpPr>
        <p:spPr>
          <a:xfrm>
            <a:off x="4762037" y="6831528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After Effects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2" name="TextBox 139"/>
          <p:cNvSpPr txBox="1"/>
          <p:nvPr/>
        </p:nvSpPr>
        <p:spPr>
          <a:xfrm>
            <a:off x="4762037" y="710794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HTML/CSS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53" name="Group 14"/>
          <p:cNvGrpSpPr/>
          <p:nvPr/>
        </p:nvGrpSpPr>
        <p:grpSpPr>
          <a:xfrm>
            <a:off x="5691250" y="5702395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54" name="Chevron 53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5" name="Chevron 54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6" name="Chevron 55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7" name="Chevron 56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8" name="Chevron 57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9" name="Chevron 58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156"/>
          <p:cNvGrpSpPr/>
          <p:nvPr/>
        </p:nvGrpSpPr>
        <p:grpSpPr>
          <a:xfrm>
            <a:off x="5691250" y="5978818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65" name="Chevron 64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7" name="Chevron 66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8" name="Chevron 67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9" name="Chevron 68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0" name="Chevron 69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1" name="Chevron 70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2" name="Chevron 71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3" name="Chevron 72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4" name="Chevron 73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189"/>
          <p:cNvGrpSpPr/>
          <p:nvPr/>
        </p:nvGrpSpPr>
        <p:grpSpPr>
          <a:xfrm>
            <a:off x="5691250" y="6255241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76" name="Chevron 75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7" name="Chevron 76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8" name="Chevron 77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9" name="Chevron 78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1" name="Chevron 80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2" name="Chevron 81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3" name="Chevron 82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4" name="Chevron 83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5" name="Chevron 84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200"/>
          <p:cNvGrpSpPr/>
          <p:nvPr/>
        </p:nvGrpSpPr>
        <p:grpSpPr>
          <a:xfrm>
            <a:off x="5691250" y="6531664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87" name="Chevron 86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8" name="Chevron 87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9" name="Chevron 88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1" name="Chevron 90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3" name="Chevron 92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4" name="Chevron 93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5" name="Chevron 94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6" name="Chevron 95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229"/>
          <p:cNvGrpSpPr/>
          <p:nvPr/>
        </p:nvGrpSpPr>
        <p:grpSpPr>
          <a:xfrm>
            <a:off x="5691250" y="6808087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98" name="Chevron 97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6" name="Chevron 105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240"/>
          <p:cNvGrpSpPr/>
          <p:nvPr/>
        </p:nvGrpSpPr>
        <p:grpSpPr>
          <a:xfrm>
            <a:off x="5691250" y="7084508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09" name="Chevron 108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0" name="Chevron 109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1" name="Chevron 110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2" name="Chevron 111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3" name="Chevron 112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4" name="Chevron 113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8" name="Chevron 117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sp>
        <p:nvSpPr>
          <p:cNvPr id="119" name="TextBox 251"/>
          <p:cNvSpPr txBox="1"/>
          <p:nvPr/>
        </p:nvSpPr>
        <p:spPr>
          <a:xfrm>
            <a:off x="4659132" y="7606607"/>
            <a:ext cx="2763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IDIOMAS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0" name="TextBox 252"/>
          <p:cNvSpPr txBox="1"/>
          <p:nvPr/>
        </p:nvSpPr>
        <p:spPr>
          <a:xfrm>
            <a:off x="4762037" y="8053668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Inglés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1" name="TextBox 253"/>
          <p:cNvSpPr txBox="1"/>
          <p:nvPr/>
        </p:nvSpPr>
        <p:spPr>
          <a:xfrm>
            <a:off x="4762037" y="8330091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Francés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2" name="TextBox 254"/>
          <p:cNvSpPr txBox="1"/>
          <p:nvPr/>
        </p:nvSpPr>
        <p:spPr>
          <a:xfrm>
            <a:off x="4762037" y="8606514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23" name="Group 314"/>
          <p:cNvGrpSpPr/>
          <p:nvPr/>
        </p:nvGrpSpPr>
        <p:grpSpPr>
          <a:xfrm>
            <a:off x="5691250" y="8053668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24" name="Chevron 123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0" name="Chevron 129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1" name="Chevron 130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2" name="Chevron 131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325"/>
          <p:cNvGrpSpPr/>
          <p:nvPr/>
        </p:nvGrpSpPr>
        <p:grpSpPr>
          <a:xfrm>
            <a:off x="5691250" y="8330091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35" name="Chevron 134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6" name="Chevron 135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7" name="Chevron 136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2" name="Chevron 141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3" name="Chevron 142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4" name="Chevron 143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oup 336"/>
          <p:cNvGrpSpPr/>
          <p:nvPr/>
        </p:nvGrpSpPr>
        <p:grpSpPr>
          <a:xfrm>
            <a:off x="5691250" y="8606514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46" name="Chevron 145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8" name="Chevron 147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9" name="Chevron 148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0" name="Chevron 149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1" name="Chevron 150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2" name="Chevron 151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3" name="Chevron 152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4" name="Chevron 153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5" name="Chevron 154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pic>
        <p:nvPicPr>
          <p:cNvPr id="157" name="Image 15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r="5591"/>
          <a:stretch/>
        </p:blipFill>
        <p:spPr>
          <a:xfrm>
            <a:off x="4544752" y="2680565"/>
            <a:ext cx="2069163" cy="2070272"/>
          </a:xfrm>
          <a:prstGeom prst="ellipse">
            <a:avLst/>
          </a:prstGeom>
        </p:spPr>
      </p:pic>
      <p:sp>
        <p:nvSpPr>
          <p:cNvPr id="162" name="TextBox 251"/>
          <p:cNvSpPr txBox="1"/>
          <p:nvPr/>
        </p:nvSpPr>
        <p:spPr>
          <a:xfrm>
            <a:off x="4679929" y="9120363"/>
            <a:ext cx="2763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INTERESES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699293" y="9440869"/>
            <a:ext cx="2554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en-GB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246695" y="5660456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ZoneTexte 162"/>
          <p:cNvSpPr txBox="1"/>
          <p:nvPr/>
        </p:nvSpPr>
        <p:spPr>
          <a:xfrm>
            <a:off x="77034" y="5793233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 smtClean="0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226724" y="6907149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ZoneTexte 165"/>
          <p:cNvSpPr txBox="1"/>
          <p:nvPr/>
        </p:nvSpPr>
        <p:spPr>
          <a:xfrm>
            <a:off x="57063" y="7028775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226724" y="8147215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ZoneTexte 167"/>
          <p:cNvSpPr txBox="1"/>
          <p:nvPr/>
        </p:nvSpPr>
        <p:spPr>
          <a:xfrm>
            <a:off x="57063" y="8268841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221877" y="9319852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ZoneTexte 169"/>
          <p:cNvSpPr txBox="1"/>
          <p:nvPr/>
        </p:nvSpPr>
        <p:spPr>
          <a:xfrm>
            <a:off x="52216" y="9441478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314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Antonio</vt:lpstr>
      <vt:lpstr>Arial</vt:lpstr>
      <vt:lpstr>Calibri</vt:lpstr>
      <vt:lpstr>Calibri Light</vt:lpstr>
      <vt:lpstr>Lato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dcterms:created xsi:type="dcterms:W3CDTF">2017-11-17T14:14:05Z</dcterms:created>
  <dcterms:modified xsi:type="dcterms:W3CDTF">2019-02-04T18:14:23Z</dcterms:modified>
</cp:coreProperties>
</file>