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E2F"/>
    <a:srgbClr val="333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/>
    <p:restoredTop sz="94631"/>
  </p:normalViewPr>
  <p:slideViewPr>
    <p:cSldViewPr snapToGrid="0" snapToObjects="1">
      <p:cViewPr>
        <p:scale>
          <a:sx n="100" d="100"/>
          <a:sy n="100" d="100"/>
        </p:scale>
        <p:origin x="1146" y="-30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235186" y="9787"/>
            <a:ext cx="2331459" cy="10691813"/>
          </a:xfrm>
          <a:prstGeom prst="rect">
            <a:avLst/>
          </a:prstGeom>
          <a:solidFill>
            <a:srgbClr val="333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9" r="14365"/>
          <a:stretch/>
        </p:blipFill>
        <p:spPr>
          <a:xfrm>
            <a:off x="247426" y="273460"/>
            <a:ext cx="1194099" cy="1194447"/>
          </a:xfrm>
          <a:prstGeom prst="ellipse">
            <a:avLst/>
          </a:prstGeom>
          <a:ln w="28575">
            <a:solidFill>
              <a:srgbClr val="333F4F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132085" y="3323976"/>
            <a:ext cx="14815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Lorem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Morbi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tristique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sapien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rutrum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imperdiet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augue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maximus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Interdum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malesuada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fames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ac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ante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primis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in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Etiam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bibendum, ante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posuere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odio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enim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semper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tortor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eleifend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mi ante vitae ex. Sed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molestie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varius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erat a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aliquet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2085" y="1545846"/>
            <a:ext cx="1424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33F4F"/>
                </a:solidFill>
              </a:rPr>
              <a:t>Mathieu</a:t>
            </a:r>
          </a:p>
          <a:p>
            <a:pPr algn="ctr"/>
            <a:r>
              <a:rPr lang="fr-FR" sz="1600" b="1" dirty="0" smtClean="0">
                <a:solidFill>
                  <a:srgbClr val="333F4F"/>
                </a:solidFill>
              </a:rPr>
              <a:t>MOUSNIERA</a:t>
            </a:r>
            <a:endParaRPr lang="fr-FR" sz="1600" b="1" dirty="0">
              <a:solidFill>
                <a:srgbClr val="333F4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479" y="2945279"/>
            <a:ext cx="7296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PERFIL</a:t>
            </a:r>
            <a:endParaRPr lang="fr-FR" sz="1600" dirty="0">
              <a:latin typeface="+mj-lt"/>
            </a:endParaRPr>
          </a:p>
        </p:txBody>
      </p:sp>
      <p:pic>
        <p:nvPicPr>
          <p:cNvPr id="10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547" y="273460"/>
            <a:ext cx="487632" cy="4876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754575" y="761092"/>
            <a:ext cx="12787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+mj-lt"/>
              </a:rPr>
              <a:t>HABILIDADES</a:t>
            </a:r>
            <a:endParaRPr lang="fr-FR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42" y="131064"/>
            <a:ext cx="459920" cy="45992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89091" y="191747"/>
            <a:ext cx="2064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EXPERIENCIA LABORAL</a:t>
            </a:r>
            <a:endParaRPr lang="fr-FR" sz="1600" dirty="0">
              <a:latin typeface="+mj-lt"/>
            </a:endParaRPr>
          </a:p>
        </p:txBody>
      </p:sp>
      <p:pic>
        <p:nvPicPr>
          <p:cNvPr id="14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61" y="7975123"/>
            <a:ext cx="418105" cy="41810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76524" y="8014898"/>
            <a:ext cx="10071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ESTUDIOS</a:t>
            </a:r>
            <a:endParaRPr lang="fr-FR" sz="1600" dirty="0">
              <a:latin typeface="+mj-lt"/>
            </a:endParaRP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745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Ciudad,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País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Ciudad,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Ciudad,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Ciudad,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Ciudad, País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479"/>
          <p:cNvSpPr txBox="1"/>
          <p:nvPr/>
        </p:nvSpPr>
        <p:spPr>
          <a:xfrm>
            <a:off x="2008142" y="8568155"/>
            <a:ext cx="30341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TÍTULO 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CENTRO EDUCATIVO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TÍTULO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CENTRO EDUCATIVO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TÍTULO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CENTRO EDUCATIVO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685" y="7357114"/>
            <a:ext cx="10967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CONTACTO</a:t>
            </a:r>
            <a:endParaRPr lang="fr-FR" sz="1600" dirty="0">
              <a:latin typeface="+mj-lt"/>
            </a:endParaRPr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Dirección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:</a:t>
            </a:r>
            <a:endParaRPr lang="fr-FR" sz="1100" dirty="0" smtClean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Madrid</a:t>
            </a:r>
            <a:endParaRPr lang="fr-FR" sz="1100" dirty="0" smtClean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Teléfono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: </a:t>
            </a:r>
            <a:endParaRPr lang="fr-FR" sz="1100" dirty="0" smtClean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Twitter.com/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/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Facebook.com/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endParaRPr lang="fr-FR" sz="1100" dirty="0" smtClean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Email:</a:t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name@mail.com</a:t>
            </a: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pic>
        <p:nvPicPr>
          <p:cNvPr id="20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2" y="6970557"/>
            <a:ext cx="323585" cy="345093"/>
          </a:xfrm>
          <a:prstGeom prst="rect">
            <a:avLst/>
          </a:prstGeom>
        </p:spPr>
      </p:pic>
      <p:pic>
        <p:nvPicPr>
          <p:cNvPr id="22" name="Picture 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741" y="2520827"/>
            <a:ext cx="318152" cy="318868"/>
          </a:xfrm>
          <a:prstGeom prst="rect">
            <a:avLst/>
          </a:prstGeom>
        </p:spPr>
      </p:pic>
      <p:sp>
        <p:nvSpPr>
          <p:cNvPr id="23" name="TextBox 45"/>
          <p:cNvSpPr txBox="1"/>
          <p:nvPr/>
        </p:nvSpPr>
        <p:spPr>
          <a:xfrm>
            <a:off x="5232359" y="2080870"/>
            <a:ext cx="973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Photoshop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AdWords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Ruby On Rails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323150" y="212610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509025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694900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883194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071488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24883" y="245653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510758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696633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884927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7073221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336815" y="28188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522690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708565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896859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085153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336327" y="313162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522202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708077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896371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7084665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338538" y="3488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524413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710288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898582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7086876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259782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261515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7273447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7272959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7275170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9934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Informática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6220297" y="1850951"/>
            <a:ext cx="118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Inglés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Francés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Italiano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6333044" y="469098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518919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704794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893088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7081382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334777" y="502140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520652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706527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894821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7083115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346709" y="538372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532584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718459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906753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7095047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7269676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271409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283341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740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Idiomas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6005040" y="4415822"/>
            <a:ext cx="140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259624" y="6376148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Creativo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Innovador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Organizado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350415" y="64213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536290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722165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910459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7098753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6352148" y="675181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538023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723898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6912192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7100486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364080" y="711413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549955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735830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6924124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7112418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7287047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7288780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7300712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5269532" y="5951450"/>
            <a:ext cx="1092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Personalidad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6354537" y="6146229"/>
            <a:ext cx="10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164470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Cine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Fútbol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Lectura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6340507" y="820970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6526382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6712257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6900551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7088845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342240" y="854013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528115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6713990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6902284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7090578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6354172" y="89024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6540047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6725922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6914216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7102510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7277139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7278872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7290804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Rectangle 178"/>
          <p:cNvSpPr/>
          <p:nvPr/>
        </p:nvSpPr>
        <p:spPr>
          <a:xfrm>
            <a:off x="5360520" y="7730947"/>
            <a:ext cx="82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Intereses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201497" y="7934551"/>
            <a:ext cx="124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374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Antonio</vt:lpstr>
      <vt:lpstr>Arial</vt:lpstr>
      <vt:lpstr>Calibri</vt:lpstr>
      <vt:lpstr>Calibri Light</vt:lpstr>
      <vt:lpstr>Proxima Nova Rg</vt:lpstr>
      <vt:lpstr>Times New Roman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2017-11-15T13:47:04Z</dcterms:created>
  <dcterms:modified xsi:type="dcterms:W3CDTF">2019-02-04T12:39:58Z</dcterms:modified>
</cp:coreProperties>
</file>