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4"/>
    <p:restoredTop sz="94631"/>
  </p:normalViewPr>
  <p:slideViewPr>
    <p:cSldViewPr snapToGrid="0" snapToObjects="1">
      <p:cViewPr>
        <p:scale>
          <a:sx n="98" d="100"/>
          <a:sy n="98" d="100"/>
        </p:scale>
        <p:origin x="1098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20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8649" y="0"/>
            <a:ext cx="5591026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756217" cy="10691813"/>
          </a:xfrm>
          <a:prstGeom prst="rect">
            <a:avLst/>
          </a:prstGeom>
          <a:solidFill>
            <a:srgbClr val="252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7" r="11767"/>
          <a:stretch/>
        </p:blipFill>
        <p:spPr>
          <a:xfrm>
            <a:off x="411105" y="244358"/>
            <a:ext cx="1516826" cy="1517268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3101110" y="3048365"/>
            <a:ext cx="4213489" cy="4424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2378" y="2650726"/>
            <a:ext cx="21387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EXPERIENCIA LABORAL</a:t>
            </a:r>
            <a:endParaRPr lang="fr-FR" sz="1600" dirty="0"/>
          </a:p>
        </p:txBody>
      </p:sp>
      <p:sp>
        <p:nvSpPr>
          <p:cNvPr id="13" name="Rectangle 12"/>
          <p:cNvSpPr/>
          <p:nvPr/>
        </p:nvSpPr>
        <p:spPr>
          <a:xfrm>
            <a:off x="3114022" y="8393777"/>
            <a:ext cx="3778250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– CENTRO EDUCATIVO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– CENTRO EDUCATIVO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 smtClean="0"/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– CENTRO EDUCATIVO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14022" y="7991636"/>
            <a:ext cx="10350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ESTUDIOS</a:t>
            </a:r>
            <a:endParaRPr lang="fr-FR" sz="1600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3257857" y="7636426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748820" y="0"/>
            <a:ext cx="236530" cy="106918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Box 22"/>
          <p:cNvSpPr txBox="1"/>
          <p:nvPr/>
        </p:nvSpPr>
        <p:spPr>
          <a:xfrm>
            <a:off x="188867" y="3064354"/>
            <a:ext cx="23431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8867" y="2662905"/>
            <a:ext cx="7441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PERFIL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49367" y="1272304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203" y="1355530"/>
            <a:ext cx="164955" cy="164955"/>
          </a:xfrm>
          <a:prstGeom prst="rect">
            <a:avLst/>
          </a:prstGeom>
        </p:spPr>
      </p:pic>
      <p:sp>
        <p:nvSpPr>
          <p:cNvPr id="21" name="Ellipse 20"/>
          <p:cNvSpPr/>
          <p:nvPr/>
        </p:nvSpPr>
        <p:spPr>
          <a:xfrm>
            <a:off x="3249365" y="1710837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690413" y="1261556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690413" y="1702872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179" y="1796758"/>
            <a:ext cx="167573" cy="167573"/>
          </a:xfrm>
          <a:prstGeom prst="rect">
            <a:avLst/>
          </a:prstGeom>
        </p:spPr>
      </p:pic>
      <p:pic>
        <p:nvPicPr>
          <p:cNvPr id="25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407" y="1336899"/>
            <a:ext cx="169953" cy="169953"/>
          </a:xfrm>
          <a:prstGeom prst="rect">
            <a:avLst/>
          </a:prstGeom>
        </p:spPr>
      </p:pic>
      <p:pic>
        <p:nvPicPr>
          <p:cNvPr id="26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875" y="1779025"/>
            <a:ext cx="168377" cy="168377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3562354" y="1176397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TELÉFONO</a:t>
            </a:r>
            <a:endParaRPr lang="fr-FR" sz="11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3562354" y="1630821"/>
            <a:ext cx="8354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DIRECCIÓN</a:t>
            </a:r>
            <a:endParaRPr lang="fr-FR" sz="11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6009786" y="1176397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EMAIL</a:t>
            </a:r>
            <a:endParaRPr lang="fr-FR" sz="11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5996920" y="1609787"/>
            <a:ext cx="1146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REDES </a:t>
            </a:r>
            <a:r>
              <a:rPr lang="fr-FR" sz="1100" b="1" dirty="0" smtClean="0"/>
              <a:t>SOCIALES</a:t>
            </a:r>
            <a:endParaRPr lang="fr-FR" sz="11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3554566" y="1798798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Madrid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009503" y="1335539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998956" y="1767003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568457" y="1338053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/ 000 222 444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3219331" y="2402775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100663" y="644522"/>
            <a:ext cx="11187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CONTACTO</a:t>
            </a:r>
            <a:endParaRPr lang="fr-FR" sz="1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3171836" y="516063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390398" y="1788099"/>
            <a:ext cx="1587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Corinne JOLLYMON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59087" y="91142"/>
            <a:ext cx="2088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TÍTULO DEL PUESTO</a:t>
            </a:r>
            <a:endParaRPr lang="fr-FR" b="1" dirty="0"/>
          </a:p>
        </p:txBody>
      </p:sp>
      <p:sp>
        <p:nvSpPr>
          <p:cNvPr id="38" name="Rectangle 37"/>
          <p:cNvSpPr/>
          <p:nvPr/>
        </p:nvSpPr>
        <p:spPr>
          <a:xfrm>
            <a:off x="185893" y="5412583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IDIOMAS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0" name="TextBox 69"/>
          <p:cNvSpPr txBox="1"/>
          <p:nvPr/>
        </p:nvSpPr>
        <p:spPr>
          <a:xfrm>
            <a:off x="219636" y="5887968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Inglés</a:t>
            </a:r>
            <a:endParaRPr lang="en-GB" sz="900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1" name="TextBox 72"/>
          <p:cNvSpPr txBox="1"/>
          <p:nvPr/>
        </p:nvSpPr>
        <p:spPr>
          <a:xfrm>
            <a:off x="219636" y="6145157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Francés</a:t>
            </a:r>
            <a:endParaRPr lang="en-GB" sz="900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2" name="TextBox 136"/>
          <p:cNvSpPr txBox="1"/>
          <p:nvPr/>
        </p:nvSpPr>
        <p:spPr>
          <a:xfrm>
            <a:off x="219636" y="6395924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r>
              <a:rPr lang="en-PH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900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03906" y="5994362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03906" y="6244493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03906" y="6494624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8849" y="7379790"/>
            <a:ext cx="13256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HABILIDADES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1" name="TextBox 45"/>
          <p:cNvSpPr txBox="1"/>
          <p:nvPr/>
        </p:nvSpPr>
        <p:spPr>
          <a:xfrm>
            <a:off x="9432" y="7911979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solidFill>
                  <a:schemeClr val="bg1"/>
                </a:solidFill>
              </a:rPr>
              <a:t>Photoshop CS</a:t>
            </a: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PHP MySQL</a:t>
            </a: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Google AdWords</a:t>
            </a: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Ruby On </a:t>
            </a:r>
            <a:r>
              <a:rPr lang="en-US" sz="900" dirty="0" smtClean="0">
                <a:solidFill>
                  <a:schemeClr val="bg1"/>
                </a:solidFill>
              </a:rPr>
              <a:t>Rails</a:t>
            </a:r>
            <a:endParaRPr lang="en-US" sz="900" dirty="0" smtClean="0">
              <a:solidFill>
                <a:schemeClr val="bg1"/>
              </a:solidFill>
            </a:endParaRP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Analytics Omniture</a:t>
            </a:r>
          </a:p>
          <a:p>
            <a:pPr algn="r"/>
            <a:endParaRPr lang="uk-UA" sz="9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21486" y="7943637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23337" y="7943637"/>
            <a:ext cx="1077704" cy="1285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16462" y="8232176"/>
            <a:ext cx="1506976" cy="1101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11438" y="8227634"/>
            <a:ext cx="1188000" cy="1099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116462" y="8520715"/>
            <a:ext cx="1506976" cy="11680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11438" y="8521555"/>
            <a:ext cx="1296000" cy="1159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16462" y="8797150"/>
            <a:ext cx="1506976" cy="1291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11438" y="8800310"/>
            <a:ext cx="975600" cy="12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16462" y="9094245"/>
            <a:ext cx="1506976" cy="11798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11438" y="9094245"/>
            <a:ext cx="1420545" cy="1179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cxnSp>
        <p:nvCxnSpPr>
          <p:cNvPr id="62" name="Connecteur droit 61"/>
          <p:cNvCxnSpPr/>
          <p:nvPr/>
        </p:nvCxnSpPr>
        <p:spPr>
          <a:xfrm>
            <a:off x="219636" y="2402775"/>
            <a:ext cx="2187802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219636" y="5161215"/>
            <a:ext cx="2187802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253762" y="7054023"/>
            <a:ext cx="2187802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osange 9"/>
          <p:cNvSpPr/>
          <p:nvPr/>
        </p:nvSpPr>
        <p:spPr>
          <a:xfrm>
            <a:off x="2087038" y="5887968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Losange 64"/>
          <p:cNvSpPr/>
          <p:nvPr/>
        </p:nvSpPr>
        <p:spPr>
          <a:xfrm>
            <a:off x="1689349" y="6138757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Losange 65"/>
          <p:cNvSpPr/>
          <p:nvPr/>
        </p:nvSpPr>
        <p:spPr>
          <a:xfrm>
            <a:off x="2387684" y="6388862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3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1012</TotalTime>
  <Words>350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2017-11-12T00:45:54Z</dcterms:created>
  <dcterms:modified xsi:type="dcterms:W3CDTF">2019-02-04T12:36:06Z</dcterms:modified>
</cp:coreProperties>
</file>