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4A5D"/>
    <a:srgbClr val="FF3C3C"/>
    <a:srgbClr val="F9F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31"/>
  </p:normalViewPr>
  <p:slideViewPr>
    <p:cSldViewPr snapToGrid="0" snapToObjects="1">
      <p:cViewPr>
        <p:scale>
          <a:sx n="98" d="100"/>
          <a:sy n="98" d="100"/>
        </p:scale>
        <p:origin x="1026" y="-3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FF7F-6BC3-A543-AE31-1806ADB60B6A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2209266" y="-1"/>
            <a:ext cx="5344168" cy="2214851"/>
          </a:xfrm>
          <a:prstGeom prst="rect">
            <a:avLst/>
          </a:prstGeom>
          <a:solidFill>
            <a:srgbClr val="F9F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00671" y="6918418"/>
            <a:ext cx="340264" cy="340264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200884" y="6473797"/>
            <a:ext cx="340264" cy="340264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00884" y="6029803"/>
            <a:ext cx="340264" cy="340264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00884" y="5585809"/>
            <a:ext cx="340264" cy="340264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376" y="2468982"/>
            <a:ext cx="609883" cy="609883"/>
          </a:xfrm>
          <a:prstGeom prst="rect">
            <a:avLst/>
          </a:prstGeom>
        </p:spPr>
      </p:pic>
      <p:pic>
        <p:nvPicPr>
          <p:cNvPr id="5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436" y="2439165"/>
            <a:ext cx="621136" cy="62113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7" r="33869" b="20920"/>
          <a:stretch/>
        </p:blipFill>
        <p:spPr>
          <a:xfrm>
            <a:off x="1" y="0"/>
            <a:ext cx="2215506" cy="221485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0319524"/>
            <a:ext cx="7553434" cy="324048"/>
          </a:xfrm>
          <a:prstGeom prst="rect">
            <a:avLst/>
          </a:prstGeom>
          <a:solidFill>
            <a:srgbClr val="F9F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2215507" y="2432183"/>
            <a:ext cx="0" cy="805652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374376" y="64578"/>
            <a:ext cx="2318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Julie ESCUELANO</a:t>
            </a:r>
            <a:endParaRPr lang="fr-FR" sz="2400" dirty="0"/>
          </a:p>
        </p:txBody>
      </p:sp>
      <p:sp>
        <p:nvSpPr>
          <p:cNvPr id="13" name="TextBox 22"/>
          <p:cNvSpPr txBox="1"/>
          <p:nvPr/>
        </p:nvSpPr>
        <p:spPr>
          <a:xfrm>
            <a:off x="140737" y="2770737"/>
            <a:ext cx="19570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Etiam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bibendum, ante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posuere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odio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enim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semper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tortor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eleifend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mi ante vitae ex. Sed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molestie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varius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0737" y="2468982"/>
            <a:ext cx="6751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/>
              <a:t>PERFIL</a:t>
            </a:r>
            <a:endParaRPr lang="fr-FR" sz="1400" dirty="0"/>
          </a:p>
        </p:txBody>
      </p:sp>
      <p:sp>
        <p:nvSpPr>
          <p:cNvPr id="18" name="Rectangle 17"/>
          <p:cNvSpPr/>
          <p:nvPr/>
        </p:nvSpPr>
        <p:spPr>
          <a:xfrm>
            <a:off x="160410" y="5111727"/>
            <a:ext cx="9999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/>
              <a:t>CONTACTO</a:t>
            </a:r>
            <a:endParaRPr lang="fr-FR" sz="1400" dirty="0"/>
          </a:p>
        </p:txBody>
      </p:sp>
      <p:pic>
        <p:nvPicPr>
          <p:cNvPr id="19" name="Picture 10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64" y="5679605"/>
            <a:ext cx="164955" cy="164955"/>
          </a:xfrm>
          <a:prstGeom prst="rect">
            <a:avLst/>
          </a:prstGeom>
          <a:solidFill>
            <a:srgbClr val="324A5D"/>
          </a:solidFill>
        </p:spPr>
      </p:pic>
      <p:pic>
        <p:nvPicPr>
          <p:cNvPr id="23" name="Picture 9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40" y="6120833"/>
            <a:ext cx="167573" cy="167573"/>
          </a:xfrm>
          <a:prstGeom prst="rect">
            <a:avLst/>
          </a:prstGeom>
          <a:solidFill>
            <a:srgbClr val="324A5D"/>
          </a:solidFill>
        </p:spPr>
      </p:pic>
      <p:pic>
        <p:nvPicPr>
          <p:cNvPr id="24" name="Picture 10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52" y="6566638"/>
            <a:ext cx="169953" cy="169953"/>
          </a:xfrm>
          <a:prstGeom prst="rect">
            <a:avLst/>
          </a:prstGeom>
          <a:solidFill>
            <a:srgbClr val="324A5D"/>
          </a:solidFill>
        </p:spPr>
      </p:pic>
      <p:pic>
        <p:nvPicPr>
          <p:cNvPr id="25" name="Picture 10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97" y="6999829"/>
            <a:ext cx="168377" cy="168377"/>
          </a:xfrm>
          <a:prstGeom prst="rect">
            <a:avLst/>
          </a:prstGeom>
          <a:solidFill>
            <a:srgbClr val="324A5D"/>
          </a:solidFill>
        </p:spPr>
      </p:pic>
      <p:sp>
        <p:nvSpPr>
          <p:cNvPr id="30" name="ZoneTexte 29"/>
          <p:cNvSpPr txBox="1"/>
          <p:nvPr/>
        </p:nvSpPr>
        <p:spPr>
          <a:xfrm>
            <a:off x="519974" y="5659645"/>
            <a:ext cx="833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000 111 333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09427" y="5980505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Street Name</a:t>
            </a:r>
          </a:p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Madrid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17932" y="6519689"/>
            <a:ext cx="1072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name@mail.com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09427" y="6904984"/>
            <a:ext cx="1284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Facebook.com/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name</a:t>
            </a:r>
            <a:endParaRPr lang="fr-FR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Linkedin.com/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name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0" y="8201888"/>
            <a:ext cx="2215507" cy="2103120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222263" y="8494078"/>
            <a:ext cx="9653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IDIOMAS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48" name="TextBox 45"/>
          <p:cNvSpPr txBox="1"/>
          <p:nvPr/>
        </p:nvSpPr>
        <p:spPr>
          <a:xfrm>
            <a:off x="77715" y="8990763"/>
            <a:ext cx="7390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err="1" smtClean="0">
                <a:solidFill>
                  <a:schemeClr val="bg1"/>
                </a:solidFill>
              </a:rPr>
              <a:t>Inglés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 algn="r"/>
            <a:endParaRPr lang="en-US" sz="900" b="1" dirty="0">
              <a:solidFill>
                <a:schemeClr val="bg1"/>
              </a:solidFill>
            </a:endParaRPr>
          </a:p>
          <a:p>
            <a:pPr algn="r"/>
            <a:r>
              <a:rPr lang="en-US" sz="900" b="1" dirty="0" err="1" smtClean="0">
                <a:solidFill>
                  <a:schemeClr val="bg1"/>
                </a:solidFill>
              </a:rPr>
              <a:t>Alemán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 algn="r"/>
            <a:endParaRPr lang="en-US" sz="900" b="1" dirty="0">
              <a:solidFill>
                <a:schemeClr val="bg1"/>
              </a:solidFill>
            </a:endParaRPr>
          </a:p>
          <a:p>
            <a:pPr algn="r"/>
            <a:r>
              <a:rPr lang="en-US" sz="900" b="1" dirty="0" err="1" smtClean="0">
                <a:solidFill>
                  <a:schemeClr val="bg1"/>
                </a:solidFill>
              </a:rPr>
              <a:t>Italiano</a:t>
            </a:r>
            <a:endParaRPr lang="en-US" sz="900" b="1" dirty="0" smtClean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042270" y="9036283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228144" y="8201888"/>
            <a:ext cx="5331531" cy="2103120"/>
          </a:xfrm>
          <a:prstGeom prst="rect">
            <a:avLst/>
          </a:prstGeom>
          <a:solidFill>
            <a:srgbClr val="FF3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042270" y="9332968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42270" y="9617240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42270" y="9036282"/>
            <a:ext cx="775401" cy="141736"/>
          </a:xfrm>
          <a:prstGeom prst="rect">
            <a:avLst/>
          </a:prstGeom>
          <a:gradFill flip="none" rotWithShape="1">
            <a:gsLst>
              <a:gs pos="0">
                <a:srgbClr val="FF3C3C">
                  <a:shade val="30000"/>
                  <a:satMod val="115000"/>
                </a:srgbClr>
              </a:gs>
              <a:gs pos="50000">
                <a:srgbClr val="FF3C3C">
                  <a:shade val="67500"/>
                  <a:satMod val="115000"/>
                </a:srgbClr>
              </a:gs>
              <a:gs pos="100000">
                <a:srgbClr val="FF3C3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042271" y="9332885"/>
            <a:ext cx="591658" cy="138009"/>
          </a:xfrm>
          <a:prstGeom prst="rect">
            <a:avLst/>
          </a:prstGeom>
          <a:gradFill flip="none" rotWithShape="1">
            <a:gsLst>
              <a:gs pos="0">
                <a:srgbClr val="FF3C3C">
                  <a:shade val="30000"/>
                  <a:satMod val="115000"/>
                </a:srgbClr>
              </a:gs>
              <a:gs pos="50000">
                <a:srgbClr val="FF3C3C">
                  <a:shade val="67500"/>
                  <a:satMod val="115000"/>
                </a:srgbClr>
              </a:gs>
              <a:gs pos="100000">
                <a:srgbClr val="FF3C3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37231" y="9617240"/>
            <a:ext cx="951554" cy="141736"/>
          </a:xfrm>
          <a:prstGeom prst="rect">
            <a:avLst/>
          </a:prstGeom>
          <a:gradFill flip="none" rotWithShape="1">
            <a:gsLst>
              <a:gs pos="0">
                <a:srgbClr val="FF3C3C">
                  <a:shade val="30000"/>
                  <a:satMod val="115000"/>
                </a:srgbClr>
              </a:gs>
              <a:gs pos="50000">
                <a:srgbClr val="FF3C3C">
                  <a:shade val="67500"/>
                  <a:satMod val="115000"/>
                </a:srgbClr>
              </a:gs>
              <a:gs pos="100000">
                <a:srgbClr val="FF3C3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555891" y="8494078"/>
            <a:ext cx="15243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/>
              <a:t>PERSONALIDAD</a:t>
            </a:r>
            <a:endParaRPr lang="fr-FR" sz="1600" dirty="0"/>
          </a:p>
        </p:txBody>
      </p:sp>
      <p:sp>
        <p:nvSpPr>
          <p:cNvPr id="81" name="TextBox 45"/>
          <p:cNvSpPr txBox="1"/>
          <p:nvPr/>
        </p:nvSpPr>
        <p:spPr>
          <a:xfrm>
            <a:off x="2411343" y="8990763"/>
            <a:ext cx="7390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err="1" smtClean="0"/>
              <a:t>Creativo</a:t>
            </a:r>
            <a:endParaRPr lang="en-US" sz="900" b="1" dirty="0" smtClean="0"/>
          </a:p>
          <a:p>
            <a:pPr algn="r"/>
            <a:endParaRPr lang="en-US" sz="900" b="1" dirty="0"/>
          </a:p>
          <a:p>
            <a:pPr algn="r"/>
            <a:r>
              <a:rPr lang="en-US" sz="900" b="1" dirty="0" smtClean="0"/>
              <a:t>Serio</a:t>
            </a:r>
          </a:p>
          <a:p>
            <a:pPr algn="r"/>
            <a:endParaRPr lang="en-US" sz="900" b="1" dirty="0"/>
          </a:p>
          <a:p>
            <a:pPr algn="r"/>
            <a:r>
              <a:rPr lang="en-US" sz="900" b="1" dirty="0" err="1" smtClean="0"/>
              <a:t>Organizado</a:t>
            </a:r>
            <a:endParaRPr lang="en-US" sz="900" b="1" dirty="0" smtClean="0"/>
          </a:p>
        </p:txBody>
      </p:sp>
      <p:sp>
        <p:nvSpPr>
          <p:cNvPr id="82" name="Rectangle 81"/>
          <p:cNvSpPr/>
          <p:nvPr/>
        </p:nvSpPr>
        <p:spPr>
          <a:xfrm>
            <a:off x="3375898" y="9036283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375898" y="9332968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375898" y="9617240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375898" y="9036282"/>
            <a:ext cx="775401" cy="141736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375899" y="9332885"/>
            <a:ext cx="591658" cy="138009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370859" y="9617240"/>
            <a:ext cx="951554" cy="141736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920943" y="8494078"/>
            <a:ext cx="13256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/>
              <a:t>HABILIDADES</a:t>
            </a:r>
            <a:endParaRPr lang="fr-FR" sz="1600" dirty="0"/>
          </a:p>
        </p:txBody>
      </p:sp>
      <p:sp>
        <p:nvSpPr>
          <p:cNvPr id="89" name="TextBox 45"/>
          <p:cNvSpPr txBox="1"/>
          <p:nvPr/>
        </p:nvSpPr>
        <p:spPr>
          <a:xfrm>
            <a:off x="4736400" y="8990763"/>
            <a:ext cx="10076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Photoshop CS</a:t>
            </a:r>
          </a:p>
          <a:p>
            <a:pPr algn="r"/>
            <a:endParaRPr lang="en-US" sz="900" b="1" dirty="0"/>
          </a:p>
          <a:p>
            <a:pPr algn="r"/>
            <a:r>
              <a:rPr lang="en-US" sz="900" b="1" dirty="0" smtClean="0"/>
              <a:t>PHP MySQL</a:t>
            </a:r>
          </a:p>
          <a:p>
            <a:pPr algn="r"/>
            <a:endParaRPr lang="en-US" sz="900" b="1" dirty="0"/>
          </a:p>
          <a:p>
            <a:pPr algn="r"/>
            <a:r>
              <a:rPr lang="en-US" sz="900" b="1" dirty="0" smtClean="0"/>
              <a:t>Google AdWords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969547" y="9036283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969547" y="9332968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969547" y="9617240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969547" y="9036282"/>
            <a:ext cx="775401" cy="141736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969548" y="9332885"/>
            <a:ext cx="591658" cy="138009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964508" y="9617240"/>
            <a:ext cx="951554" cy="141736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324463" y="3219238"/>
            <a:ext cx="274556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2011 </a:t>
            </a:r>
            <a:r>
              <a:rPr lang="mr-IN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 2012 | </a:t>
            </a:r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PUESTO | </a:t>
            </a:r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EMPRESA</a:t>
            </a:r>
          </a:p>
          <a:p>
            <a:pPr>
              <a:spcBef>
                <a:spcPts val="300"/>
              </a:spcBef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2011 </a:t>
            </a:r>
            <a:r>
              <a:rPr lang="mr-IN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 2012 | </a:t>
            </a:r>
            <a:r>
              <a:rPr lang="en-GB" sz="1100" b="1" dirty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PUESTO | </a:t>
            </a:r>
            <a:r>
              <a:rPr lang="en-GB" sz="1100" b="1" dirty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EMPRESA</a:t>
            </a:r>
          </a:p>
          <a:p>
            <a:pPr>
              <a:spcBef>
                <a:spcPts val="300"/>
              </a:spcBef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  <a:p>
            <a:pPr>
              <a:spcBef>
                <a:spcPts val="300"/>
              </a:spcBef>
            </a:pP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2011 </a:t>
            </a:r>
            <a:r>
              <a:rPr lang="mr-IN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 2012 | </a:t>
            </a:r>
            <a:r>
              <a:rPr lang="en-GB" sz="1100" b="1" dirty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PUESTO | </a:t>
            </a:r>
            <a:r>
              <a:rPr lang="en-GB" sz="1100" b="1" dirty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EMPRESA</a:t>
            </a:r>
          </a:p>
          <a:p>
            <a:pPr>
              <a:spcBef>
                <a:spcPts val="300"/>
              </a:spcBef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  <a:p>
            <a:pPr>
              <a:spcBef>
                <a:spcPts val="300"/>
              </a:spcBef>
            </a:pP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920943" y="3223567"/>
            <a:ext cx="239753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defRPr/>
            </a:pPr>
            <a:r>
              <a:rPr lang="fr-F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2012 </a:t>
            </a:r>
            <a:r>
              <a:rPr lang="mr-IN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fr-F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TÍTULO – CENTRO EDUCATIVO</a:t>
            </a:r>
            <a:endParaRPr lang="fr-FR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685800">
              <a:defRPr/>
            </a:pP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685800">
              <a:defRPr/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685800">
              <a:defRPr/>
            </a:pP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2012 </a:t>
            </a:r>
            <a:r>
              <a:rPr lang="mr-IN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TÍTULO – CENTRO EDUCATIVO</a:t>
            </a:r>
            <a:endParaRPr lang="fr-FR" sz="11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defTabSz="685800">
              <a:defRPr/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fr-FR" sz="1100" dirty="0" smtClean="0"/>
          </a:p>
          <a:p>
            <a:pPr algn="r" defTabSz="685800">
              <a:defRPr/>
            </a:pPr>
            <a:endParaRPr lang="fr-FR" sz="1100" dirty="0" smtClean="0"/>
          </a:p>
          <a:p>
            <a:pPr algn="r" defTabSz="685800">
              <a:defRPr/>
            </a:pPr>
            <a:endParaRPr lang="fr-FR" sz="1100" dirty="0" smtClean="0"/>
          </a:p>
          <a:p>
            <a:pPr algn="r" defTabSz="685800">
              <a:defRPr/>
            </a:pP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2012 </a:t>
            </a:r>
            <a:r>
              <a:rPr lang="mr-IN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TÍTULO – CENTRO EDUCATIVO</a:t>
            </a:r>
            <a:endParaRPr lang="fr-FR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endParaRPr lang="fr-FR" sz="1100" dirty="0"/>
          </a:p>
        </p:txBody>
      </p:sp>
      <p:sp>
        <p:nvSpPr>
          <p:cNvPr id="98" name="Rectangle 97"/>
          <p:cNvSpPr/>
          <p:nvPr/>
        </p:nvSpPr>
        <p:spPr>
          <a:xfrm>
            <a:off x="2984864" y="2636248"/>
            <a:ext cx="18966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/>
              <a:t>EXPERIENCIA LABORAL</a:t>
            </a:r>
            <a:endParaRPr lang="fr-FR" sz="1400" b="1" dirty="0" smtClean="0"/>
          </a:p>
        </p:txBody>
      </p:sp>
      <p:sp>
        <p:nvSpPr>
          <p:cNvPr id="99" name="Rectangle 98"/>
          <p:cNvSpPr/>
          <p:nvPr/>
        </p:nvSpPr>
        <p:spPr>
          <a:xfrm>
            <a:off x="5716294" y="2627375"/>
            <a:ext cx="9282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400" b="1" dirty="0" smtClean="0"/>
              <a:t>ESTUDIOS</a:t>
            </a:r>
            <a:endParaRPr lang="fr-FR" sz="1400" dirty="0"/>
          </a:p>
        </p:txBody>
      </p:sp>
      <p:sp>
        <p:nvSpPr>
          <p:cNvPr id="100" name="Rectangle 99"/>
          <p:cNvSpPr/>
          <p:nvPr/>
        </p:nvSpPr>
        <p:spPr>
          <a:xfrm>
            <a:off x="2311794" y="903170"/>
            <a:ext cx="25178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latin typeface="Calibri" charset="0"/>
                <a:ea typeface="ＭＳ Ｐゴシック" charset="0"/>
              </a:rPr>
              <a:t>. </a:t>
            </a:r>
            <a:endParaRPr lang="fr-FR" sz="1100" dirty="0" smtClean="0">
              <a:latin typeface="Calibri" charset="0"/>
              <a:ea typeface="ＭＳ Ｐゴシック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 smtClean="0">
                <a:latin typeface="Calibri" charset="0"/>
                <a:ea typeface="ＭＳ Ｐゴシック" charset="0"/>
              </a:rPr>
              <a:t>Lorem</a:t>
            </a:r>
            <a:r>
              <a:rPr lang="fr-FR" sz="1100" dirty="0" smtClean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latin typeface="Calibri" charset="0"/>
                <a:ea typeface="ＭＳ Ｐゴシック" charset="0"/>
              </a:rPr>
              <a:t>. </a:t>
            </a:r>
            <a:r>
              <a:rPr lang="it-IT" sz="1100" dirty="0">
                <a:latin typeface="Calibri" charset="0"/>
                <a:ea typeface="ＭＳ Ｐゴシック" charset="0"/>
              </a:rPr>
              <a:t>Morbi tristique sapien nec nulla rutrum imperdiet. </a:t>
            </a:r>
            <a:endParaRPr lang="fr-FR" sz="1100" dirty="0" smtClean="0">
              <a:latin typeface="Calibri" charset="0"/>
              <a:ea typeface="ＭＳ Ｐゴシック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887591" y="903170"/>
            <a:ext cx="25178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latin typeface="Calibri" charset="0"/>
                <a:ea typeface="ＭＳ Ｐゴシック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latin typeface="Calibri" charset="0"/>
                <a:ea typeface="ＭＳ Ｐゴシック" charset="0"/>
              </a:rPr>
              <a:t>. </a:t>
            </a:r>
            <a:r>
              <a:rPr lang="it-IT" sz="1100" dirty="0">
                <a:latin typeface="Calibri" charset="0"/>
                <a:ea typeface="ＭＳ Ｐゴシック" charset="0"/>
              </a:rPr>
              <a:t>Morbi tristique sapien nec nulla rutrum imperdiet. </a:t>
            </a:r>
            <a:endParaRPr lang="fr-FR" sz="1100" dirty="0">
              <a:latin typeface="Calibri" charset="0"/>
              <a:ea typeface="ＭＳ Ｐゴシック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4538" y="649039"/>
            <a:ext cx="1355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 smtClean="0">
                <a:ea typeface="Avenir Book" charset="0"/>
                <a:cs typeface="Avenir Book" charset="0"/>
              </a:rPr>
              <a:t>Administración</a:t>
            </a:r>
            <a:r>
              <a:rPr lang="fr-FR" sz="1400" b="1" dirty="0" smtClean="0">
                <a:ea typeface="Avenir Book" charset="0"/>
                <a:cs typeface="Avenir Book" charset="0"/>
              </a:rPr>
              <a:t> </a:t>
            </a:r>
            <a:endParaRPr lang="fr-FR" sz="1400" dirty="0">
              <a:ea typeface="Avenir Book" charset="0"/>
              <a:cs typeface="Avenir Book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064475" y="649039"/>
            <a:ext cx="861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 smtClean="0">
                <a:ea typeface="Avenir Book" charset="0"/>
                <a:cs typeface="Avenir Book" charset="0"/>
              </a:rPr>
              <a:t>Negocios</a:t>
            </a:r>
            <a:endParaRPr lang="fr-FR" sz="1400" dirty="0">
              <a:ea typeface="Avenir Book" charset="0"/>
              <a:cs typeface="Avenir Book" charset="0"/>
            </a:endParaRPr>
          </a:p>
        </p:txBody>
      </p:sp>
      <p:cxnSp>
        <p:nvCxnSpPr>
          <p:cNvPr id="106" name="Connecteur droit 105"/>
          <p:cNvCxnSpPr/>
          <p:nvPr/>
        </p:nvCxnSpPr>
        <p:spPr>
          <a:xfrm>
            <a:off x="2228144" y="526243"/>
            <a:ext cx="533153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56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351</Words>
  <Application>Microsoft Office PowerPoint</Application>
  <PresentationFormat>Personalizado</PresentationFormat>
  <Paragraphs>54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Avenir Book</vt:lpstr>
      <vt:lpstr>Calibri</vt:lpstr>
      <vt:lpstr>Calibri Light</vt:lpstr>
      <vt:lpstr>Mangal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33</cp:revision>
  <dcterms:created xsi:type="dcterms:W3CDTF">2017-11-12T00:17:58Z</dcterms:created>
  <dcterms:modified xsi:type="dcterms:W3CDTF">2019-02-04T12:32:43Z</dcterms:modified>
</cp:coreProperties>
</file>