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1A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/>
    <p:restoredTop sz="94631"/>
  </p:normalViewPr>
  <p:slideViewPr>
    <p:cSldViewPr snapToGrid="0" snapToObjects="1">
      <p:cViewPr>
        <p:scale>
          <a:sx n="118" d="100"/>
          <a:sy n="118" d="100"/>
        </p:scale>
        <p:origin x="594" y="-46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32C21-41F6-0A42-885D-4C979995A83B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327BF-31C1-A042-9224-4C87533B14A0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5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riangle rectangle 80"/>
          <p:cNvSpPr/>
          <p:nvPr/>
        </p:nvSpPr>
        <p:spPr>
          <a:xfrm>
            <a:off x="0" y="7423355"/>
            <a:ext cx="4994787" cy="1882010"/>
          </a:xfrm>
          <a:prstGeom prst="rt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-3" y="269410"/>
            <a:ext cx="7559675" cy="686149"/>
          </a:xfrm>
          <a:prstGeom prst="rect">
            <a:avLst/>
          </a:prstGeom>
          <a:solidFill>
            <a:srgbClr val="B11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6" b="89689"/>
          <a:stretch/>
        </p:blipFill>
        <p:spPr>
          <a:xfrm>
            <a:off x="0" y="9305365"/>
            <a:ext cx="7559675" cy="27969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9585063"/>
            <a:ext cx="7559675" cy="1106749"/>
          </a:xfrm>
          <a:prstGeom prst="rect">
            <a:avLst/>
          </a:prstGeom>
          <a:solidFill>
            <a:srgbClr val="B11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9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213" y="9743177"/>
            <a:ext cx="243168" cy="243168"/>
          </a:xfrm>
          <a:prstGeom prst="rect">
            <a:avLst/>
          </a:prstGeom>
        </p:spPr>
      </p:pic>
      <p:cxnSp>
        <p:nvCxnSpPr>
          <p:cNvPr id="9" name="Connecteur droit 8"/>
          <p:cNvCxnSpPr/>
          <p:nvPr/>
        </p:nvCxnSpPr>
        <p:spPr>
          <a:xfrm>
            <a:off x="2133600" y="9743177"/>
            <a:ext cx="0" cy="894736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2615381" y="9707550"/>
            <a:ext cx="1082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</a:rPr>
              <a:t>12 Street Name</a:t>
            </a:r>
            <a:br>
              <a:rPr lang="fr-FR" sz="1100" dirty="0" smtClean="0">
                <a:solidFill>
                  <a:schemeClr val="bg1"/>
                </a:solidFill>
              </a:rPr>
            </a:br>
            <a:r>
              <a:rPr lang="fr-FR" sz="1100" dirty="0" smtClean="0">
                <a:solidFill>
                  <a:schemeClr val="bg1"/>
                </a:solidFill>
              </a:rPr>
              <a:t>Madrid</a:t>
            </a:r>
            <a:endParaRPr lang="fr-FR" sz="1100" dirty="0">
              <a:solidFill>
                <a:schemeClr val="bg1"/>
              </a:solidFill>
            </a:endParaRPr>
          </a:p>
        </p:txBody>
      </p:sp>
      <p:pic>
        <p:nvPicPr>
          <p:cNvPr id="11" name="Picture 7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168" y="9805640"/>
            <a:ext cx="198517" cy="198517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6333684" y="9707550"/>
            <a:ext cx="9060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</a:rPr>
              <a:t>000 111 333</a:t>
            </a:r>
            <a:br>
              <a:rPr lang="fr-FR" sz="1100" dirty="0" smtClean="0">
                <a:solidFill>
                  <a:schemeClr val="bg1"/>
                </a:solidFill>
              </a:rPr>
            </a:br>
            <a:r>
              <a:rPr lang="fr-FR" sz="1100" dirty="0" smtClean="0">
                <a:solidFill>
                  <a:schemeClr val="bg1"/>
                </a:solidFill>
              </a:rPr>
              <a:t>000 222 444</a:t>
            </a:r>
            <a:endParaRPr lang="fr-FR" sz="1100" dirty="0"/>
          </a:p>
        </p:txBody>
      </p:sp>
      <p:pic>
        <p:nvPicPr>
          <p:cNvPr id="13" name="Picture 7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4417" y="9727923"/>
            <a:ext cx="273676" cy="273676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4619449" y="9707550"/>
            <a:ext cx="119135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smtClean="0">
                <a:solidFill>
                  <a:schemeClr val="bg1"/>
                </a:solidFill>
              </a:rPr>
              <a:t>name@mail.com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15" name="TextBox 72"/>
          <p:cNvSpPr txBox="1"/>
          <p:nvPr/>
        </p:nvSpPr>
        <p:spPr>
          <a:xfrm>
            <a:off x="2335460" y="10174064"/>
            <a:ext cx="3850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in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2659397" y="10260924"/>
            <a:ext cx="13227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</a:rPr>
              <a:t>Linkedin.com/</a:t>
            </a:r>
            <a:r>
              <a:rPr lang="fr-FR" sz="1100" dirty="0" err="1" smtClean="0">
                <a:solidFill>
                  <a:schemeClr val="bg1"/>
                </a:solidFill>
              </a:rPr>
              <a:t>name</a:t>
            </a:r>
            <a:endParaRPr lang="fr-FR" sz="1100" dirty="0">
              <a:solidFill>
                <a:schemeClr val="bg1"/>
              </a:solidFill>
            </a:endParaRPr>
          </a:p>
        </p:txBody>
      </p:sp>
      <p:pic>
        <p:nvPicPr>
          <p:cNvPr id="17" name="Picture 7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1386" y="10260924"/>
            <a:ext cx="210522" cy="210522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4475943" y="10272552"/>
            <a:ext cx="13901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</a:rPr>
              <a:t>Facebook.com/</a:t>
            </a:r>
            <a:r>
              <a:rPr lang="fr-FR" sz="1100" dirty="0" err="1" smtClean="0">
                <a:solidFill>
                  <a:schemeClr val="bg1"/>
                </a:solidFill>
              </a:rPr>
              <a:t>name</a:t>
            </a:r>
            <a:endParaRPr lang="fr-FR" sz="1100" dirty="0">
              <a:solidFill>
                <a:schemeClr val="bg1"/>
              </a:solidFill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6" b="89689"/>
          <a:stretch/>
        </p:blipFill>
        <p:spPr>
          <a:xfrm>
            <a:off x="-2" y="0"/>
            <a:ext cx="7559675" cy="279698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10" r="26560"/>
          <a:stretch/>
        </p:blipFill>
        <p:spPr>
          <a:xfrm>
            <a:off x="216838" y="442452"/>
            <a:ext cx="1774709" cy="1772486"/>
          </a:xfrm>
          <a:prstGeom prst="ellipse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208388" y="1143278"/>
            <a:ext cx="497149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Etiam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bibendum, ante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posuere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odio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enim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semper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tortor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eleifend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mi ante vitae ex. Sed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molestie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varius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erat a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aliquet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Vivamus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efficitur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diam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suscipit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est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suscipit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1991547" y="480618"/>
            <a:ext cx="2028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Alexandre PERRETO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4482640" y="402582"/>
            <a:ext cx="0" cy="44736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5049829" y="491816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solidFill>
                  <a:schemeClr val="bg1"/>
                </a:solidFill>
              </a:rPr>
              <a:t>Título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del</a:t>
            </a:r>
            <a:r>
              <a:rPr lang="fr-FR" dirty="0" smtClean="0">
                <a:solidFill>
                  <a:schemeClr val="bg1"/>
                </a:solidFill>
              </a:rPr>
              <a:t> </a:t>
            </a:r>
            <a:r>
              <a:rPr lang="fr-FR" dirty="0" err="1" smtClean="0">
                <a:solidFill>
                  <a:schemeClr val="bg1"/>
                </a:solidFill>
              </a:rPr>
              <a:t>puesto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406766" y="3597304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Win 7 &amp; 8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730727" y="3597304"/>
            <a:ext cx="44916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Word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2922967" y="3600672"/>
            <a:ext cx="4235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Excel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107773" y="3600672"/>
            <a:ext cx="75693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PowerPoint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449109" y="3600672"/>
            <a:ext cx="38023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GRC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6670629" y="3575034"/>
            <a:ext cx="43152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Linux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4" name="Ellipse 33"/>
          <p:cNvSpPr/>
          <p:nvPr/>
        </p:nvSpPr>
        <p:spPr>
          <a:xfrm>
            <a:off x="385934" y="2828534"/>
            <a:ext cx="754370" cy="754370"/>
          </a:xfrm>
          <a:prstGeom prst="ellipse">
            <a:avLst/>
          </a:prstGeom>
          <a:solidFill>
            <a:srgbClr val="B11A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/>
          <p:cNvSpPr/>
          <p:nvPr/>
        </p:nvSpPr>
        <p:spPr>
          <a:xfrm>
            <a:off x="1597565" y="2823695"/>
            <a:ext cx="754370" cy="754370"/>
          </a:xfrm>
          <a:prstGeom prst="ellipse">
            <a:avLst/>
          </a:prstGeom>
          <a:solidFill>
            <a:srgbClr val="B11A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/>
          <p:cNvSpPr/>
          <p:nvPr/>
        </p:nvSpPr>
        <p:spPr>
          <a:xfrm>
            <a:off x="2768801" y="2844716"/>
            <a:ext cx="754370" cy="754370"/>
          </a:xfrm>
          <a:prstGeom prst="ellipse">
            <a:avLst/>
          </a:prstGeom>
          <a:solidFill>
            <a:srgbClr val="B11A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4091019" y="2803939"/>
            <a:ext cx="754370" cy="754370"/>
          </a:xfrm>
          <a:prstGeom prst="ellipse">
            <a:avLst/>
          </a:prstGeom>
          <a:solidFill>
            <a:srgbClr val="B11A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5253277" y="2807307"/>
            <a:ext cx="754370" cy="754370"/>
          </a:xfrm>
          <a:prstGeom prst="ellipse">
            <a:avLst/>
          </a:prstGeom>
          <a:solidFill>
            <a:srgbClr val="B11A2D"/>
          </a:solidFill>
          <a:ln>
            <a:solidFill>
              <a:srgbClr val="B11A2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475406" y="2803939"/>
            <a:ext cx="754370" cy="754370"/>
          </a:xfrm>
          <a:prstGeom prst="ellipse">
            <a:avLst/>
          </a:prstGeom>
          <a:solidFill>
            <a:srgbClr val="B11A2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39"/>
          <p:cNvSpPr/>
          <p:nvPr/>
        </p:nvSpPr>
        <p:spPr>
          <a:xfrm>
            <a:off x="329852" y="2803939"/>
            <a:ext cx="892660" cy="360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1541215" y="2803939"/>
            <a:ext cx="892660" cy="4342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2710757" y="2815501"/>
            <a:ext cx="892660" cy="2867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/>
          <p:cNvSpPr/>
          <p:nvPr/>
        </p:nvSpPr>
        <p:spPr>
          <a:xfrm>
            <a:off x="4013767" y="2684404"/>
            <a:ext cx="892660" cy="31196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Rectangle 43"/>
          <p:cNvSpPr/>
          <p:nvPr/>
        </p:nvSpPr>
        <p:spPr>
          <a:xfrm>
            <a:off x="5220576" y="2741751"/>
            <a:ext cx="892660" cy="360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/>
          <p:cNvSpPr/>
          <p:nvPr/>
        </p:nvSpPr>
        <p:spPr>
          <a:xfrm>
            <a:off x="6386824" y="2684404"/>
            <a:ext cx="892660" cy="3605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85934" y="2828259"/>
            <a:ext cx="754370" cy="754370"/>
          </a:xfrm>
          <a:prstGeom prst="ellipse">
            <a:avLst/>
          </a:prstGeom>
          <a:noFill/>
          <a:ln>
            <a:solidFill>
              <a:srgbClr val="B11A2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1597565" y="2828259"/>
            <a:ext cx="754370" cy="754370"/>
          </a:xfrm>
          <a:prstGeom prst="ellipse">
            <a:avLst/>
          </a:prstGeom>
          <a:noFill/>
          <a:ln>
            <a:solidFill>
              <a:srgbClr val="B11A2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2762838" y="2838743"/>
            <a:ext cx="754370" cy="754370"/>
          </a:xfrm>
          <a:prstGeom prst="ellipse">
            <a:avLst/>
          </a:prstGeom>
          <a:noFill/>
          <a:ln>
            <a:solidFill>
              <a:srgbClr val="B11A2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094936" y="2803939"/>
            <a:ext cx="754370" cy="754370"/>
          </a:xfrm>
          <a:prstGeom prst="ellipse">
            <a:avLst/>
          </a:prstGeom>
          <a:noFill/>
          <a:ln>
            <a:solidFill>
              <a:srgbClr val="B11A2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5253277" y="2795445"/>
            <a:ext cx="754370" cy="754370"/>
          </a:xfrm>
          <a:prstGeom prst="ellipse">
            <a:avLst/>
          </a:prstGeom>
          <a:noFill/>
          <a:ln>
            <a:solidFill>
              <a:srgbClr val="B11A2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6475406" y="2787289"/>
            <a:ext cx="754370" cy="754370"/>
          </a:xfrm>
          <a:prstGeom prst="ellipse">
            <a:avLst/>
          </a:prstGeom>
          <a:noFill/>
          <a:ln>
            <a:solidFill>
              <a:srgbClr val="B11A2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275687" y="2309731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Habilidades</a:t>
            </a:r>
            <a:endParaRPr lang="fr-FR" dirty="0"/>
          </a:p>
        </p:txBody>
      </p:sp>
      <p:sp>
        <p:nvSpPr>
          <p:cNvPr id="53" name="Rectangle 52"/>
          <p:cNvSpPr/>
          <p:nvPr/>
        </p:nvSpPr>
        <p:spPr>
          <a:xfrm>
            <a:off x="3351227" y="6412488"/>
            <a:ext cx="1972196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 2012 | </a:t>
            </a:r>
            <a:r>
              <a:rPr lang="en-GB" sz="1100" b="1" dirty="0">
                <a:solidFill>
                  <a:srgbClr val="B11A2D"/>
                </a:solidFill>
                <a:ea typeface="Times New Roman" charset="0"/>
                <a:cs typeface="Times New Roman" charset="0"/>
              </a:rPr>
              <a:t>PUESTO | EMPRESA</a:t>
            </a:r>
          </a:p>
          <a:p>
            <a:pPr>
              <a:spcBef>
                <a:spcPts val="300"/>
              </a:spcBef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42102" y="4688375"/>
            <a:ext cx="180291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rgbClr val="B11A2D"/>
                </a:solidFill>
              </a:rPr>
              <a:t>2012 </a:t>
            </a:r>
            <a:r>
              <a:rPr lang="fr-FR" sz="1100" b="1" dirty="0" smtClean="0">
                <a:solidFill>
                  <a:srgbClr val="B11A2D"/>
                </a:solidFill>
              </a:rPr>
              <a:t>| TÍTULO | CENTRO EDUCATIVO</a:t>
            </a:r>
            <a:endParaRPr lang="fr-FR" sz="1100" b="1" dirty="0">
              <a:solidFill>
                <a:srgbClr val="B11A2D"/>
              </a:solidFill>
            </a:endParaRPr>
          </a:p>
          <a:p>
            <a:pPr defTabSz="685800">
              <a:defRPr/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tristique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sapien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242102" y="4152837"/>
            <a:ext cx="301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Experiencia</a:t>
            </a:r>
            <a:r>
              <a:rPr lang="fr-FR" dirty="0" smtClean="0"/>
              <a:t> </a:t>
            </a:r>
            <a:r>
              <a:rPr lang="fr-FR" dirty="0" err="1" smtClean="0"/>
              <a:t>laboral</a:t>
            </a:r>
            <a:r>
              <a:rPr lang="fr-FR" dirty="0" smtClean="0"/>
              <a:t> &amp; </a:t>
            </a:r>
            <a:r>
              <a:rPr lang="fr-FR" dirty="0" err="1" smtClean="0"/>
              <a:t>Estudios</a:t>
            </a:r>
            <a:endParaRPr lang="fr-FR" dirty="0"/>
          </a:p>
        </p:txBody>
      </p:sp>
      <p:cxnSp>
        <p:nvCxnSpPr>
          <p:cNvPr id="57" name="Connecteur droit 56"/>
          <p:cNvCxnSpPr/>
          <p:nvPr/>
        </p:nvCxnSpPr>
        <p:spPr>
          <a:xfrm>
            <a:off x="412863" y="6046203"/>
            <a:ext cx="6678434" cy="0"/>
          </a:xfrm>
          <a:prstGeom prst="line">
            <a:avLst/>
          </a:prstGeom>
          <a:ln w="28575">
            <a:solidFill>
              <a:srgbClr val="B11A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1434804" y="6412488"/>
            <a:ext cx="180291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rgbClr val="B11A2D"/>
                </a:solidFill>
              </a:rPr>
              <a:t>2012 </a:t>
            </a:r>
            <a:r>
              <a:rPr lang="fr-FR" sz="1100" b="1" dirty="0" smtClean="0">
                <a:solidFill>
                  <a:srgbClr val="B11A2D"/>
                </a:solidFill>
              </a:rPr>
              <a:t>| </a:t>
            </a:r>
            <a:r>
              <a:rPr lang="fr-FR" sz="1100" b="1" dirty="0">
                <a:solidFill>
                  <a:srgbClr val="B11A2D"/>
                </a:solidFill>
              </a:rPr>
              <a:t>TÍTULO | CENTRO EDUCATIVO</a:t>
            </a:r>
          </a:p>
          <a:p>
            <a:pPr defTabSz="685800">
              <a:defRPr/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2297639" y="4682338"/>
            <a:ext cx="180291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100" b="1" dirty="0">
                <a:solidFill>
                  <a:srgbClr val="B11A2D"/>
                </a:solidFill>
              </a:rPr>
              <a:t>2012 </a:t>
            </a:r>
            <a:r>
              <a:rPr lang="fr-FR" sz="1100" b="1" dirty="0" smtClean="0">
                <a:solidFill>
                  <a:srgbClr val="B11A2D"/>
                </a:solidFill>
              </a:rPr>
              <a:t>| </a:t>
            </a:r>
            <a:r>
              <a:rPr lang="fr-FR" sz="1100" b="1" dirty="0">
                <a:solidFill>
                  <a:srgbClr val="B11A2D"/>
                </a:solidFill>
              </a:rPr>
              <a:t>TÍTULO | CENTRO EDUCATIVO</a:t>
            </a:r>
          </a:p>
          <a:p>
            <a:pPr defTabSz="685800">
              <a:defRPr/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 tristique </a:t>
            </a: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Arial" charset="0"/>
                <a:cs typeface="Arial" charset="0"/>
              </a:rPr>
              <a:t>.</a:t>
            </a:r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353177" y="4676355"/>
            <a:ext cx="2788017" cy="1315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 2012 | PUESTO | EMPRESA</a:t>
            </a:r>
          </a:p>
          <a:p>
            <a:pPr>
              <a:spcBef>
                <a:spcPts val="300"/>
              </a:spcBef>
            </a:pP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400726" y="6415551"/>
            <a:ext cx="1972196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2011 </a:t>
            </a:r>
            <a:r>
              <a:rPr lang="mr-IN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–</a:t>
            </a:r>
            <a:r>
              <a:rPr lang="en-GB" sz="1100" b="1" dirty="0" smtClean="0">
                <a:solidFill>
                  <a:srgbClr val="B11A2D"/>
                </a:solidFill>
                <a:ea typeface="Times New Roman" charset="0"/>
                <a:cs typeface="Times New Roman" charset="0"/>
              </a:rPr>
              <a:t> 2012 | </a:t>
            </a:r>
            <a:r>
              <a:rPr lang="en-GB" sz="1100" b="1" dirty="0">
                <a:solidFill>
                  <a:srgbClr val="B11A2D"/>
                </a:solidFill>
                <a:ea typeface="Times New Roman" charset="0"/>
                <a:cs typeface="Times New Roman" charset="0"/>
              </a:rPr>
              <a:t>PUESTO | EMPRESA</a:t>
            </a:r>
          </a:p>
          <a:p>
            <a:pPr>
              <a:spcBef>
                <a:spcPts val="300"/>
              </a:spcBef>
            </a:pPr>
            <a:r>
              <a:rPr lang="fr-FR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Lorem</a:t>
            </a: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dolor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amet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,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consectetur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adipiscing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Morbi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tristique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sapien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nec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rutrum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imperdiet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Nullam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augue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id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velit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luctus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maximus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Interdum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et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malesuada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fames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ac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ante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ipsum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primis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 in </a:t>
            </a:r>
            <a:r>
              <a:rPr lang="fr-FR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faucibus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  <a:ea typeface="Times New Roman" charset="0"/>
                <a:cs typeface="Times New Roman" charset="0"/>
              </a:rPr>
              <a:t>. </a:t>
            </a:r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  <a:ea typeface="Times New Roman" charset="0"/>
              <a:cs typeface="Times New Roman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55079" y="7948332"/>
            <a:ext cx="923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 smtClean="0"/>
              <a:t>Idiomas</a:t>
            </a:r>
            <a:endParaRPr lang="fr-FR" dirty="0"/>
          </a:p>
        </p:txBody>
      </p:sp>
      <p:sp>
        <p:nvSpPr>
          <p:cNvPr id="65" name="TextBox 69"/>
          <p:cNvSpPr txBox="1"/>
          <p:nvPr/>
        </p:nvSpPr>
        <p:spPr>
          <a:xfrm>
            <a:off x="188822" y="8423717"/>
            <a:ext cx="167456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 err="1" smtClean="0">
                <a:ea typeface="Roboto" pitchFamily="2" charset="0"/>
                <a:cs typeface="Lato" panose="020F0502020204030203" pitchFamily="34" charset="0"/>
              </a:rPr>
              <a:t>Inglés</a:t>
            </a:r>
            <a:r>
              <a:rPr lang="en-PH" sz="900" dirty="0" smtClean="0">
                <a:ea typeface="Roboto" pitchFamily="2" charset="0"/>
                <a:cs typeface="Lato" panose="020F0502020204030203" pitchFamily="34" charset="0"/>
              </a:rPr>
              <a:t> </a:t>
            </a:r>
            <a:endParaRPr lang="en-GB" sz="900" i="1" dirty="0"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66" name="TextBox 72"/>
          <p:cNvSpPr txBox="1"/>
          <p:nvPr/>
        </p:nvSpPr>
        <p:spPr>
          <a:xfrm>
            <a:off x="188822" y="8680906"/>
            <a:ext cx="2067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 err="1" smtClean="0">
                <a:ea typeface="Roboto" pitchFamily="2" charset="0"/>
                <a:cs typeface="Lato" panose="020F0502020204030203" pitchFamily="34" charset="0"/>
              </a:rPr>
              <a:t>Francés</a:t>
            </a:r>
            <a:endParaRPr lang="en-GB" sz="900" i="1" dirty="0"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67" name="TextBox 136"/>
          <p:cNvSpPr txBox="1"/>
          <p:nvPr/>
        </p:nvSpPr>
        <p:spPr>
          <a:xfrm>
            <a:off x="188822" y="8931673"/>
            <a:ext cx="206737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 err="1" smtClean="0">
                <a:ea typeface="Roboto" pitchFamily="2" charset="0"/>
                <a:cs typeface="Lato" panose="020F0502020204030203" pitchFamily="34" charset="0"/>
              </a:rPr>
              <a:t>Italiano</a:t>
            </a:r>
            <a:endParaRPr lang="en-GB" sz="900" i="1" dirty="0">
              <a:ea typeface="Roboto" pitchFamily="2" charset="0"/>
              <a:cs typeface="Lato" panose="020F0502020204030203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1073092" y="8530111"/>
            <a:ext cx="1428077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ea typeface="Roboto" pitchFamily="2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1073092" y="8780242"/>
            <a:ext cx="1428077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ea typeface="Roboto" pitchFamily="2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073092" y="9030373"/>
            <a:ext cx="1428077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ea typeface="Roboto" pitchFamily="2" charset="0"/>
            </a:endParaRPr>
          </a:p>
        </p:txBody>
      </p:sp>
      <p:sp>
        <p:nvSpPr>
          <p:cNvPr id="71" name="Ellipse 70"/>
          <p:cNvSpPr/>
          <p:nvPr/>
        </p:nvSpPr>
        <p:spPr>
          <a:xfrm>
            <a:off x="2171843" y="8459653"/>
            <a:ext cx="168715" cy="168715"/>
          </a:xfrm>
          <a:prstGeom prst="ellipse">
            <a:avLst/>
          </a:prstGeom>
          <a:solidFill>
            <a:srgbClr val="B11A2D"/>
          </a:solidFill>
          <a:ln>
            <a:solidFill>
              <a:srgbClr val="B11A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1770586" y="8711964"/>
            <a:ext cx="168715" cy="168715"/>
          </a:xfrm>
          <a:prstGeom prst="ellipse">
            <a:avLst/>
          </a:prstGeom>
          <a:solidFill>
            <a:srgbClr val="B11A2D"/>
          </a:solidFill>
          <a:ln>
            <a:solidFill>
              <a:srgbClr val="B11A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2026601" y="8962731"/>
            <a:ext cx="168715" cy="168715"/>
          </a:xfrm>
          <a:prstGeom prst="ellipse">
            <a:avLst/>
          </a:prstGeom>
          <a:solidFill>
            <a:srgbClr val="B11A2D"/>
          </a:solidFill>
          <a:ln>
            <a:solidFill>
              <a:srgbClr val="B11A2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75" name="Connecteur droit 74"/>
          <p:cNvCxnSpPr/>
          <p:nvPr/>
        </p:nvCxnSpPr>
        <p:spPr>
          <a:xfrm>
            <a:off x="454981" y="5619002"/>
            <a:ext cx="0" cy="417054"/>
          </a:xfrm>
          <a:prstGeom prst="line">
            <a:avLst/>
          </a:prstGeom>
          <a:ln w="19050">
            <a:solidFill>
              <a:srgbClr val="B11A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1434804" y="6046203"/>
            <a:ext cx="0" cy="417054"/>
          </a:xfrm>
          <a:prstGeom prst="line">
            <a:avLst/>
          </a:prstGeom>
          <a:ln w="19050">
            <a:solidFill>
              <a:srgbClr val="B11A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/>
          <p:nvPr/>
        </p:nvCxnSpPr>
        <p:spPr>
          <a:xfrm>
            <a:off x="2323336" y="5619002"/>
            <a:ext cx="0" cy="417054"/>
          </a:xfrm>
          <a:prstGeom prst="line">
            <a:avLst/>
          </a:prstGeom>
          <a:ln w="19050">
            <a:solidFill>
              <a:srgbClr val="B11A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>
            <a:off x="4327374" y="5619002"/>
            <a:ext cx="0" cy="417054"/>
          </a:xfrm>
          <a:prstGeom prst="line">
            <a:avLst/>
          </a:prstGeom>
          <a:ln w="19050">
            <a:solidFill>
              <a:srgbClr val="B11A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3351227" y="6046203"/>
            <a:ext cx="0" cy="417054"/>
          </a:xfrm>
          <a:prstGeom prst="line">
            <a:avLst/>
          </a:prstGeom>
          <a:ln w="19050">
            <a:solidFill>
              <a:srgbClr val="B11A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5400726" y="6046203"/>
            <a:ext cx="0" cy="417054"/>
          </a:xfrm>
          <a:prstGeom prst="line">
            <a:avLst/>
          </a:prstGeom>
          <a:ln w="19050">
            <a:solidFill>
              <a:srgbClr val="B11A2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Ellipse 81"/>
          <p:cNvSpPr/>
          <p:nvPr/>
        </p:nvSpPr>
        <p:spPr>
          <a:xfrm>
            <a:off x="619006" y="9766036"/>
            <a:ext cx="744802" cy="74480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97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297</Words>
  <Application>Microsoft Office PowerPoint</Application>
  <PresentationFormat>Personalizado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Lato</vt:lpstr>
      <vt:lpstr>Roboto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44</cp:revision>
  <dcterms:created xsi:type="dcterms:W3CDTF">2017-11-10T16:32:35Z</dcterms:created>
  <dcterms:modified xsi:type="dcterms:W3CDTF">2019-02-04T18:06:56Z</dcterms:modified>
</cp:coreProperties>
</file>