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1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31"/>
  </p:normalViewPr>
  <p:slideViewPr>
    <p:cSldViewPr snapToGrid="0" snapToObjects="1">
      <p:cViewPr>
        <p:scale>
          <a:sx n="118" d="100"/>
          <a:sy n="118" d="100"/>
        </p:scale>
        <p:origin x="594" y="-46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32C21-41F6-0A42-885D-4C979995A83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327BF-31C1-A042-9224-4C87533B14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5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riangle rectangle 80"/>
          <p:cNvSpPr/>
          <p:nvPr/>
        </p:nvSpPr>
        <p:spPr>
          <a:xfrm>
            <a:off x="0" y="7423355"/>
            <a:ext cx="4994787" cy="1882010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-3" y="269410"/>
            <a:ext cx="7559675" cy="686149"/>
          </a:xfrm>
          <a:prstGeom prst="rect">
            <a:avLst/>
          </a:prstGeom>
          <a:solidFill>
            <a:srgbClr val="B11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6" b="89689"/>
          <a:stretch/>
        </p:blipFill>
        <p:spPr>
          <a:xfrm>
            <a:off x="0" y="9305365"/>
            <a:ext cx="7559675" cy="27969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9585063"/>
            <a:ext cx="7559675" cy="1106749"/>
          </a:xfrm>
          <a:prstGeom prst="rect">
            <a:avLst/>
          </a:prstGeom>
          <a:solidFill>
            <a:srgbClr val="B11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213" y="9743177"/>
            <a:ext cx="243168" cy="243168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2133600" y="9743177"/>
            <a:ext cx="0" cy="8947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615381" y="9707550"/>
            <a:ext cx="1082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12 Street Name</a:t>
            </a:r>
            <a:br>
              <a:rPr lang="fr-FR" sz="1100" dirty="0" smtClean="0">
                <a:solidFill>
                  <a:schemeClr val="bg1"/>
                </a:solidFill>
              </a:rPr>
            </a:br>
            <a:r>
              <a:rPr lang="fr-FR" sz="1100" dirty="0" smtClean="0">
                <a:solidFill>
                  <a:schemeClr val="bg1"/>
                </a:solidFill>
              </a:rPr>
              <a:t>Madrid</a:t>
            </a:r>
            <a:endParaRPr lang="fr-FR" sz="1100" dirty="0">
              <a:solidFill>
                <a:schemeClr val="bg1"/>
              </a:solidFill>
            </a:endParaRPr>
          </a:p>
        </p:txBody>
      </p:sp>
      <p:pic>
        <p:nvPicPr>
          <p:cNvPr id="11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168" y="9805640"/>
            <a:ext cx="198517" cy="19851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333684" y="9707550"/>
            <a:ext cx="9060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000 111 333</a:t>
            </a:r>
            <a:br>
              <a:rPr lang="fr-FR" sz="1100" dirty="0" smtClean="0">
                <a:solidFill>
                  <a:schemeClr val="bg1"/>
                </a:solidFill>
              </a:rPr>
            </a:br>
            <a:r>
              <a:rPr lang="fr-FR" sz="1100" dirty="0" smtClean="0">
                <a:solidFill>
                  <a:schemeClr val="bg1"/>
                </a:solidFill>
              </a:rPr>
              <a:t>000 222 444</a:t>
            </a:r>
            <a:endParaRPr lang="fr-FR" sz="1100" dirty="0"/>
          </a:p>
        </p:txBody>
      </p:sp>
      <p:pic>
        <p:nvPicPr>
          <p:cNvPr id="13" name="Picture 7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417" y="9727923"/>
            <a:ext cx="273676" cy="273676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4619449" y="9707550"/>
            <a:ext cx="1191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smtClean="0">
                <a:solidFill>
                  <a:schemeClr val="bg1"/>
                </a:solidFill>
              </a:rPr>
              <a:t>name@mail.com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15" name="TextBox 72"/>
          <p:cNvSpPr txBox="1"/>
          <p:nvPr/>
        </p:nvSpPr>
        <p:spPr>
          <a:xfrm>
            <a:off x="2335460" y="10174064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659397" y="10260924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Linkedin.com/</a:t>
            </a:r>
            <a:r>
              <a:rPr lang="fr-FR" sz="1100" dirty="0" err="1" smtClean="0">
                <a:solidFill>
                  <a:schemeClr val="bg1"/>
                </a:solidFill>
              </a:rPr>
              <a:t>name</a:t>
            </a:r>
            <a:endParaRPr lang="fr-FR" sz="1100" dirty="0">
              <a:solidFill>
                <a:schemeClr val="bg1"/>
              </a:solidFill>
            </a:endParaRPr>
          </a:p>
        </p:txBody>
      </p:sp>
      <p:pic>
        <p:nvPicPr>
          <p:cNvPr id="17" name="Picture 7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386" y="10260924"/>
            <a:ext cx="210522" cy="210522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4475943" y="10272552"/>
            <a:ext cx="13901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Facebook.com/</a:t>
            </a:r>
            <a:r>
              <a:rPr lang="fr-FR" sz="1100" dirty="0" err="1" smtClean="0">
                <a:solidFill>
                  <a:schemeClr val="bg1"/>
                </a:solidFill>
              </a:rPr>
              <a:t>name</a:t>
            </a:r>
            <a:endParaRPr lang="fr-FR" sz="1100" dirty="0">
              <a:solidFill>
                <a:schemeClr val="bg1"/>
              </a:solidFill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6" b="89689"/>
          <a:stretch/>
        </p:blipFill>
        <p:spPr>
          <a:xfrm>
            <a:off x="-2" y="0"/>
            <a:ext cx="7559675" cy="279698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0" r="26560"/>
          <a:stretch/>
        </p:blipFill>
        <p:spPr>
          <a:xfrm>
            <a:off x="216838" y="442452"/>
            <a:ext cx="1774709" cy="1772486"/>
          </a:xfrm>
          <a:prstGeom prst="ellipse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208388" y="1143278"/>
            <a:ext cx="49714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mi ante vitae ex. Sed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molestie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varius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erat a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aliquet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Vivamus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efficitur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diam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suscipit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est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suscipit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991547" y="480618"/>
            <a:ext cx="202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Alexandre PERRETO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4482640" y="402582"/>
            <a:ext cx="0" cy="44736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049829" y="49181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Título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del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puesto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06766" y="3597304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Win 7 &amp; 8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730727" y="3597304"/>
            <a:ext cx="4491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Word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922967" y="3600672"/>
            <a:ext cx="4235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Excel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107773" y="3600672"/>
            <a:ext cx="7569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PowerPoint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449109" y="3600672"/>
            <a:ext cx="3802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GRC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670629" y="3575034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Linux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385934" y="2828534"/>
            <a:ext cx="754370" cy="754370"/>
          </a:xfrm>
          <a:prstGeom prst="ellipse">
            <a:avLst/>
          </a:prstGeom>
          <a:solidFill>
            <a:srgbClr val="B11A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1597565" y="2823695"/>
            <a:ext cx="754370" cy="754370"/>
          </a:xfrm>
          <a:prstGeom prst="ellipse">
            <a:avLst/>
          </a:prstGeom>
          <a:solidFill>
            <a:srgbClr val="B11A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768801" y="2844716"/>
            <a:ext cx="754370" cy="754370"/>
          </a:xfrm>
          <a:prstGeom prst="ellipse">
            <a:avLst/>
          </a:prstGeom>
          <a:solidFill>
            <a:srgbClr val="B11A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091019" y="2803939"/>
            <a:ext cx="754370" cy="754370"/>
          </a:xfrm>
          <a:prstGeom prst="ellipse">
            <a:avLst/>
          </a:prstGeom>
          <a:solidFill>
            <a:srgbClr val="B11A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253277" y="2807307"/>
            <a:ext cx="754370" cy="754370"/>
          </a:xfrm>
          <a:prstGeom prst="ellipse">
            <a:avLst/>
          </a:prstGeom>
          <a:solidFill>
            <a:srgbClr val="B11A2D"/>
          </a:solidFill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475406" y="2803939"/>
            <a:ext cx="754370" cy="754370"/>
          </a:xfrm>
          <a:prstGeom prst="ellipse">
            <a:avLst/>
          </a:prstGeom>
          <a:solidFill>
            <a:srgbClr val="B11A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329852" y="2803939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1541215" y="2803939"/>
            <a:ext cx="892660" cy="4342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2710757" y="2815501"/>
            <a:ext cx="892660" cy="286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4013767" y="2684404"/>
            <a:ext cx="892660" cy="3119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220576" y="2741751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6386824" y="2684404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85934" y="2828259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597565" y="2828259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762838" y="2838743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094936" y="2803939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253277" y="2795445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475406" y="2787289"/>
            <a:ext cx="754370" cy="754370"/>
          </a:xfrm>
          <a:prstGeom prst="ellipse">
            <a:avLst/>
          </a:prstGeom>
          <a:noFill/>
          <a:ln>
            <a:solidFill>
              <a:srgbClr val="B11A2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275687" y="2309731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Habilidades</a:t>
            </a:r>
            <a:endParaRPr lang="fr-FR" dirty="0"/>
          </a:p>
        </p:txBody>
      </p:sp>
      <p:sp>
        <p:nvSpPr>
          <p:cNvPr id="53" name="Rectangle 52"/>
          <p:cNvSpPr/>
          <p:nvPr/>
        </p:nvSpPr>
        <p:spPr>
          <a:xfrm>
            <a:off x="3351227" y="6412488"/>
            <a:ext cx="1972196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B11A2D"/>
                </a:solidFill>
                <a:ea typeface="Times New Roman" charset="0"/>
                <a:cs typeface="Times New Roman" charset="0"/>
              </a:rPr>
              <a:t>PUESTO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42102" y="4688375"/>
            <a:ext cx="180291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B11A2D"/>
                </a:solidFill>
              </a:rPr>
              <a:t>2012 </a:t>
            </a:r>
            <a:r>
              <a:rPr lang="fr-FR" sz="1100" b="1" dirty="0" smtClean="0">
                <a:solidFill>
                  <a:srgbClr val="B11A2D"/>
                </a:solidFill>
              </a:rPr>
              <a:t>| TÍTULO | CENTRO EDUCATIVO</a:t>
            </a:r>
            <a:endParaRPr lang="fr-FR" sz="1100" b="1" dirty="0">
              <a:solidFill>
                <a:srgbClr val="B11A2D"/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242102" y="4152837"/>
            <a:ext cx="301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Experiencia</a:t>
            </a:r>
            <a:r>
              <a:rPr lang="fr-FR" dirty="0" smtClean="0"/>
              <a:t> </a:t>
            </a:r>
            <a:r>
              <a:rPr lang="fr-FR" dirty="0" err="1" smtClean="0"/>
              <a:t>laboral</a:t>
            </a:r>
            <a:r>
              <a:rPr lang="fr-FR" dirty="0" smtClean="0"/>
              <a:t> &amp; </a:t>
            </a:r>
            <a:r>
              <a:rPr lang="fr-FR" dirty="0" err="1" smtClean="0"/>
              <a:t>Estudios</a:t>
            </a:r>
            <a:endParaRPr lang="fr-FR" dirty="0"/>
          </a:p>
        </p:txBody>
      </p:sp>
      <p:cxnSp>
        <p:nvCxnSpPr>
          <p:cNvPr id="57" name="Connecteur droit 56"/>
          <p:cNvCxnSpPr/>
          <p:nvPr/>
        </p:nvCxnSpPr>
        <p:spPr>
          <a:xfrm>
            <a:off x="412863" y="6046203"/>
            <a:ext cx="6678434" cy="0"/>
          </a:xfrm>
          <a:prstGeom prst="line">
            <a:avLst/>
          </a:prstGeom>
          <a:ln w="28575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434804" y="6412488"/>
            <a:ext cx="180291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B11A2D"/>
                </a:solidFill>
              </a:rPr>
              <a:t>2012 </a:t>
            </a:r>
            <a:r>
              <a:rPr lang="fr-FR" sz="1100" b="1" dirty="0" smtClean="0">
                <a:solidFill>
                  <a:srgbClr val="B11A2D"/>
                </a:solidFill>
              </a:rPr>
              <a:t>| </a:t>
            </a:r>
            <a:r>
              <a:rPr lang="fr-FR" sz="1100" b="1" dirty="0">
                <a:solidFill>
                  <a:srgbClr val="B11A2D"/>
                </a:solidFill>
              </a:rPr>
              <a:t>TÍTULO | CENTRO EDUCATIVO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297639" y="4682338"/>
            <a:ext cx="180291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B11A2D"/>
                </a:solidFill>
              </a:rPr>
              <a:t>2012 </a:t>
            </a:r>
            <a:r>
              <a:rPr lang="fr-FR" sz="1100" b="1" dirty="0" smtClean="0">
                <a:solidFill>
                  <a:srgbClr val="B11A2D"/>
                </a:solidFill>
              </a:rPr>
              <a:t>| </a:t>
            </a:r>
            <a:r>
              <a:rPr lang="fr-FR" sz="1100" b="1" dirty="0">
                <a:solidFill>
                  <a:srgbClr val="B11A2D"/>
                </a:solidFill>
              </a:rPr>
              <a:t>TÍTULO | CENTRO EDUCATIVO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353177" y="4676355"/>
            <a:ext cx="2788017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 2012 | PUESTO | EMPRESA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400726" y="6415551"/>
            <a:ext cx="1972196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rgbClr val="B11A2D"/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B11A2D"/>
                </a:solidFill>
                <a:ea typeface="Times New Roman" charset="0"/>
                <a:cs typeface="Times New Roman" charset="0"/>
              </a:rPr>
              <a:t>PUESTO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5079" y="7948332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/>
              <a:t>Idiomas</a:t>
            </a:r>
            <a:endParaRPr lang="fr-FR" dirty="0"/>
          </a:p>
        </p:txBody>
      </p:sp>
      <p:sp>
        <p:nvSpPr>
          <p:cNvPr id="65" name="TextBox 69"/>
          <p:cNvSpPr txBox="1"/>
          <p:nvPr/>
        </p:nvSpPr>
        <p:spPr>
          <a:xfrm>
            <a:off x="188822" y="8423717"/>
            <a:ext cx="1674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Inglés</a:t>
            </a:r>
            <a:r>
              <a:rPr lang="en-PH" sz="900" dirty="0" smtClean="0">
                <a:ea typeface="Roboto" pitchFamily="2" charset="0"/>
                <a:cs typeface="Lato" panose="020F0502020204030203" pitchFamily="34" charset="0"/>
              </a:rPr>
              <a:t> 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6" name="TextBox 72"/>
          <p:cNvSpPr txBox="1"/>
          <p:nvPr/>
        </p:nvSpPr>
        <p:spPr>
          <a:xfrm>
            <a:off x="188822" y="8680906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Francés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7" name="TextBox 136"/>
          <p:cNvSpPr txBox="1"/>
          <p:nvPr/>
        </p:nvSpPr>
        <p:spPr>
          <a:xfrm>
            <a:off x="188822" y="8931673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073092" y="8530111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073092" y="8780242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073092" y="9030373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2171843" y="8459653"/>
            <a:ext cx="168715" cy="168715"/>
          </a:xfrm>
          <a:prstGeom prst="ellipse">
            <a:avLst/>
          </a:prstGeom>
          <a:solidFill>
            <a:srgbClr val="B11A2D"/>
          </a:solidFill>
          <a:ln>
            <a:solidFill>
              <a:srgbClr val="B11A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1770586" y="8711964"/>
            <a:ext cx="168715" cy="168715"/>
          </a:xfrm>
          <a:prstGeom prst="ellipse">
            <a:avLst/>
          </a:prstGeom>
          <a:solidFill>
            <a:srgbClr val="B11A2D"/>
          </a:solidFill>
          <a:ln>
            <a:solidFill>
              <a:srgbClr val="B11A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2026601" y="8962731"/>
            <a:ext cx="168715" cy="168715"/>
          </a:xfrm>
          <a:prstGeom prst="ellipse">
            <a:avLst/>
          </a:prstGeom>
          <a:solidFill>
            <a:srgbClr val="B11A2D"/>
          </a:solidFill>
          <a:ln>
            <a:solidFill>
              <a:srgbClr val="B11A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5" name="Connecteur droit 74"/>
          <p:cNvCxnSpPr/>
          <p:nvPr/>
        </p:nvCxnSpPr>
        <p:spPr>
          <a:xfrm>
            <a:off x="454981" y="5619002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1434804" y="6046203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2323336" y="5619002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4327374" y="5619002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3351227" y="6046203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5400726" y="6046203"/>
            <a:ext cx="0" cy="417054"/>
          </a:xfrm>
          <a:prstGeom prst="line">
            <a:avLst/>
          </a:prstGeom>
          <a:ln w="19050">
            <a:solidFill>
              <a:srgbClr val="B11A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Ellipse 81"/>
          <p:cNvSpPr/>
          <p:nvPr/>
        </p:nvSpPr>
        <p:spPr>
          <a:xfrm>
            <a:off x="619006" y="9766036"/>
            <a:ext cx="744802" cy="7448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97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297</Words>
  <Application>Microsoft Office PowerPoint</Application>
  <PresentationFormat>Personalizado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44</cp:revision>
  <dcterms:created xsi:type="dcterms:W3CDTF">2017-11-10T16:32:35Z</dcterms:created>
  <dcterms:modified xsi:type="dcterms:W3CDTF">2019-02-04T18:06:56Z</dcterms:modified>
</cp:coreProperties>
</file>