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5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4"/>
    <p:restoredTop sz="94631"/>
  </p:normalViewPr>
  <p:slideViewPr>
    <p:cSldViewPr snapToGrid="0" snapToObjects="1">
      <p:cViewPr>
        <p:scale>
          <a:sx n="86" d="100"/>
          <a:sy n="86" d="100"/>
        </p:scale>
        <p:origin x="1236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67CD-C281-5148-BE05-60907E4F672B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9FD92-8C38-0046-BD5E-16613A51EC0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3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53958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" r="30148"/>
          <a:stretch/>
        </p:blipFill>
        <p:spPr>
          <a:xfrm>
            <a:off x="438796" y="634700"/>
            <a:ext cx="1876365" cy="1876911"/>
          </a:xfrm>
          <a:prstGeom prst="rect">
            <a:avLst/>
          </a:prstGeom>
          <a:ln w="57150">
            <a:solidFill>
              <a:srgbClr val="ADC546"/>
            </a:solidFill>
          </a:ln>
        </p:spPr>
      </p:pic>
      <p:cxnSp>
        <p:nvCxnSpPr>
          <p:cNvPr id="7" name="Connecteur droit 6"/>
          <p:cNvCxnSpPr/>
          <p:nvPr/>
        </p:nvCxnSpPr>
        <p:spPr>
          <a:xfrm>
            <a:off x="2753958" y="0"/>
            <a:ext cx="0" cy="1069181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83400" y="2592593"/>
            <a:ext cx="179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CHRISTIAN RENOUXO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51028" y="2796686"/>
            <a:ext cx="205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TÍTULO DEL PUESTO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258292" y="3932702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13074" y="3448050"/>
            <a:ext cx="11187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CONTACTO</a:t>
            </a:r>
            <a:endParaRPr lang="fr-FR" sz="1600" dirty="0"/>
          </a:p>
        </p:txBody>
      </p:sp>
      <p:pic>
        <p:nvPicPr>
          <p:cNvPr id="12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8" y="4015928"/>
            <a:ext cx="164955" cy="164955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258290" y="4371235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53548" y="4914894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253548" y="5356210"/>
            <a:ext cx="311971" cy="311971"/>
          </a:xfrm>
          <a:prstGeom prst="ellips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4" y="4457156"/>
            <a:ext cx="167573" cy="167573"/>
          </a:xfrm>
          <a:prstGeom prst="rect">
            <a:avLst/>
          </a:prstGeom>
        </p:spPr>
      </p:pic>
      <p:pic>
        <p:nvPicPr>
          <p:cNvPr id="17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42" y="4990237"/>
            <a:ext cx="169953" cy="169953"/>
          </a:xfrm>
          <a:prstGeom prst="rect">
            <a:avLst/>
          </a:prstGeom>
        </p:spPr>
      </p:pic>
      <p:pic>
        <p:nvPicPr>
          <p:cNvPr id="18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10" y="5432363"/>
            <a:ext cx="168377" cy="16837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71279" y="3836795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TELÉFONO</a:t>
            </a:r>
            <a:endParaRPr lang="fr-FR" sz="11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1279" y="4291219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DIRECCIÓN</a:t>
            </a:r>
            <a:endParaRPr lang="fr-FR" sz="11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72921" y="482973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60055" y="5263125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SOCIALES</a:t>
            </a:r>
            <a:endParaRPr lang="fr-FR" sz="11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72638" y="3995968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63491" y="445919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72638" y="498887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62091" y="542034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2038" y="6316804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IDIOMAS</a:t>
            </a:r>
            <a:endParaRPr lang="fr-FR" sz="1600" dirty="0"/>
          </a:p>
        </p:txBody>
      </p:sp>
      <p:pic>
        <p:nvPicPr>
          <p:cNvPr id="44" name="Picture 1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22" y="6866352"/>
            <a:ext cx="638470" cy="638470"/>
          </a:xfrm>
          <a:prstGeom prst="rect">
            <a:avLst/>
          </a:prstGeom>
        </p:spPr>
      </p:pic>
      <p:sp>
        <p:nvSpPr>
          <p:cNvPr id="29" name="TextBox 69"/>
          <p:cNvSpPr txBox="1"/>
          <p:nvPr/>
        </p:nvSpPr>
        <p:spPr>
          <a:xfrm>
            <a:off x="235781" y="6792189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72"/>
          <p:cNvSpPr txBox="1"/>
          <p:nvPr/>
        </p:nvSpPr>
        <p:spPr>
          <a:xfrm>
            <a:off x="235781" y="7049378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1" name="TextBox 136"/>
          <p:cNvSpPr txBox="1"/>
          <p:nvPr/>
        </p:nvSpPr>
        <p:spPr>
          <a:xfrm>
            <a:off x="235781" y="7300145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20051" y="6898583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20051" y="7148714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20051" y="739884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ea typeface="Roboto" pitchFamily="2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2218802" y="6828125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817545" y="7080436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073560" y="7331203"/>
            <a:ext cx="168715" cy="168715"/>
          </a:xfrm>
          <a:prstGeom prst="ellipse">
            <a:avLst/>
          </a:prstGeom>
          <a:solidFill>
            <a:srgbClr val="ADC54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222263" y="7942670"/>
            <a:ext cx="13256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HABILIDADES</a:t>
            </a:r>
            <a:endParaRPr lang="fr-FR" sz="1600" dirty="0"/>
          </a:p>
        </p:txBody>
      </p:sp>
      <p:pic>
        <p:nvPicPr>
          <p:cNvPr id="57" name="Picture 1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8" y="8529382"/>
            <a:ext cx="836073" cy="836073"/>
          </a:xfrm>
          <a:prstGeom prst="rect">
            <a:avLst/>
          </a:prstGeom>
        </p:spPr>
      </p:pic>
      <p:sp>
        <p:nvSpPr>
          <p:cNvPr id="56" name="TextBox 45"/>
          <p:cNvSpPr txBox="1"/>
          <p:nvPr/>
        </p:nvSpPr>
        <p:spPr>
          <a:xfrm>
            <a:off x="32846" y="8474859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58" name="Rectangle 57"/>
          <p:cNvSpPr/>
          <p:nvPr/>
        </p:nvSpPr>
        <p:spPr>
          <a:xfrm>
            <a:off x="1144900" y="8506517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1139876" y="8509108"/>
            <a:ext cx="1077704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1139876" y="8795056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1134852" y="8790514"/>
            <a:ext cx="1188000" cy="122523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1139876" y="9083595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1134852" y="9077560"/>
            <a:ext cx="12960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1139876" y="9360030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134852" y="9363190"/>
            <a:ext cx="975600" cy="12600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1139876" y="9657125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Rectangle 66"/>
          <p:cNvSpPr/>
          <p:nvPr/>
        </p:nvSpPr>
        <p:spPr>
          <a:xfrm>
            <a:off x="1134852" y="9657125"/>
            <a:ext cx="1420545" cy="117980"/>
          </a:xfrm>
          <a:prstGeom prst="rect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TextBox 22"/>
          <p:cNvSpPr txBox="1"/>
          <p:nvPr/>
        </p:nvSpPr>
        <p:spPr>
          <a:xfrm>
            <a:off x="2962374" y="634700"/>
            <a:ext cx="42134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953771" y="296146"/>
            <a:ext cx="7441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PERFIL</a:t>
            </a:r>
            <a:endParaRPr lang="fr-FR" sz="1600" dirty="0"/>
          </a:p>
        </p:txBody>
      </p:sp>
      <p:cxnSp>
        <p:nvCxnSpPr>
          <p:cNvPr id="71" name="Connecteur droit 70"/>
          <p:cNvCxnSpPr/>
          <p:nvPr/>
        </p:nvCxnSpPr>
        <p:spPr>
          <a:xfrm>
            <a:off x="3037840" y="1889760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950503" y="2639574"/>
            <a:ext cx="421348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971771" y="2241935"/>
            <a:ext cx="21387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EXPERIENCIA LABORAL</a:t>
            </a:r>
            <a:endParaRPr lang="fr-FR" sz="1600" dirty="0"/>
          </a:p>
        </p:txBody>
      </p:sp>
      <p:sp>
        <p:nvSpPr>
          <p:cNvPr id="74" name="Rectangle 73"/>
          <p:cNvSpPr/>
          <p:nvPr/>
        </p:nvSpPr>
        <p:spPr>
          <a:xfrm>
            <a:off x="2963415" y="7984986"/>
            <a:ext cx="377825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sp>
        <p:nvSpPr>
          <p:cNvPr id="75" name="Rectangle 74"/>
          <p:cNvSpPr/>
          <p:nvPr/>
        </p:nvSpPr>
        <p:spPr>
          <a:xfrm>
            <a:off x="2963415" y="7582845"/>
            <a:ext cx="1035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ESTUDIOS</a:t>
            </a:r>
            <a:endParaRPr lang="fr-FR" sz="1600" dirty="0"/>
          </a:p>
        </p:txBody>
      </p:sp>
      <p:cxnSp>
        <p:nvCxnSpPr>
          <p:cNvPr id="76" name="Connecteur droit 75"/>
          <p:cNvCxnSpPr/>
          <p:nvPr/>
        </p:nvCxnSpPr>
        <p:spPr>
          <a:xfrm>
            <a:off x="3107250" y="7249151"/>
            <a:ext cx="41380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riangle rectangle 77"/>
          <p:cNvSpPr/>
          <p:nvPr/>
        </p:nvSpPr>
        <p:spPr>
          <a:xfrm>
            <a:off x="0" y="1038352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Triangle rectangle 78"/>
          <p:cNvSpPr/>
          <p:nvPr/>
        </p:nvSpPr>
        <p:spPr>
          <a:xfrm rot="10800000">
            <a:off x="-3629" y="0"/>
            <a:ext cx="7559675" cy="308293"/>
          </a:xfrm>
          <a:prstGeom prst="rtTriangle">
            <a:avLst/>
          </a:prstGeom>
          <a:solidFill>
            <a:srgbClr val="ADC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1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350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43</cp:revision>
  <dcterms:created xsi:type="dcterms:W3CDTF">2017-11-10T15:41:25Z</dcterms:created>
  <dcterms:modified xsi:type="dcterms:W3CDTF">2019-02-04T18:05:41Z</dcterms:modified>
</cp:coreProperties>
</file>