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631"/>
  </p:normalViewPr>
  <p:slideViewPr>
    <p:cSldViewPr snapToGrid="0" snapToObjects="1">
      <p:cViewPr>
        <p:scale>
          <a:sx n="118" d="100"/>
          <a:sy n="118" d="100"/>
        </p:scale>
        <p:origin x="594" y="-46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732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0" y="0"/>
            <a:ext cx="7559675" cy="621830"/>
          </a:xfrm>
          <a:prstGeom prst="rect">
            <a:avLst/>
          </a:prstGeom>
          <a:solidFill>
            <a:srgbClr val="7030A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0" y="621830"/>
            <a:ext cx="7559675" cy="20783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95" r="1978"/>
          <a:stretch/>
        </p:blipFill>
        <p:spPr>
          <a:xfrm>
            <a:off x="3064886" y="675866"/>
            <a:ext cx="1763871" cy="1775013"/>
          </a:xfrm>
          <a:prstGeom prst="ellipse">
            <a:avLst/>
          </a:prstGeom>
        </p:spPr>
      </p:pic>
      <p:sp>
        <p:nvSpPr>
          <p:cNvPr id="8" name="TextBox 26"/>
          <p:cNvSpPr txBox="1"/>
          <p:nvPr/>
        </p:nvSpPr>
        <p:spPr>
          <a:xfrm>
            <a:off x="441064" y="1083679"/>
            <a:ext cx="2302136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dirty="0" err="1">
                <a:ea typeface="Times" charset="0"/>
                <a:cs typeface="Times" charset="0"/>
              </a:rPr>
              <a:t>Lorem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ipsum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dolor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sit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amet</a:t>
            </a:r>
            <a:r>
              <a:rPr lang="fr-FR" sz="1000" dirty="0">
                <a:ea typeface="Times" charset="0"/>
                <a:cs typeface="Times" charset="0"/>
              </a:rPr>
              <a:t>, </a:t>
            </a:r>
            <a:r>
              <a:rPr lang="fr-FR" sz="1000" dirty="0" err="1">
                <a:ea typeface="Times" charset="0"/>
                <a:cs typeface="Times" charset="0"/>
              </a:rPr>
              <a:t>consectetur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adipiscing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elit</a:t>
            </a:r>
            <a:r>
              <a:rPr lang="fr-FR" sz="1000" dirty="0">
                <a:ea typeface="Times" charset="0"/>
                <a:cs typeface="Times" charset="0"/>
              </a:rPr>
              <a:t>. </a:t>
            </a:r>
            <a:r>
              <a:rPr lang="fr-FR" sz="1000" dirty="0" err="1">
                <a:ea typeface="Times" charset="0"/>
                <a:cs typeface="Times" charset="0"/>
              </a:rPr>
              <a:t>Morbi</a:t>
            </a:r>
            <a:r>
              <a:rPr lang="fr-FR" sz="1000" dirty="0">
                <a:ea typeface="Times" charset="0"/>
                <a:cs typeface="Times" charset="0"/>
              </a:rPr>
              <a:t> tristique </a:t>
            </a:r>
            <a:r>
              <a:rPr lang="fr-FR" sz="1000" dirty="0" err="1">
                <a:ea typeface="Times" charset="0"/>
                <a:cs typeface="Times" charset="0"/>
              </a:rPr>
              <a:t>sapien</a:t>
            </a:r>
            <a:r>
              <a:rPr lang="fr-FR" sz="1000" dirty="0">
                <a:ea typeface="Times" charset="0"/>
                <a:cs typeface="Times" charset="0"/>
              </a:rPr>
              <a:t> nec </a:t>
            </a:r>
            <a:r>
              <a:rPr lang="fr-FR" sz="1000" dirty="0" err="1">
                <a:ea typeface="Times" charset="0"/>
                <a:cs typeface="Times" charset="0"/>
              </a:rPr>
              <a:t>nulla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rutrum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imperdiet</a:t>
            </a:r>
            <a:r>
              <a:rPr lang="fr-FR" sz="1000" dirty="0">
                <a:ea typeface="Times" charset="0"/>
                <a:cs typeface="Times" charset="0"/>
              </a:rPr>
              <a:t>. </a:t>
            </a:r>
            <a:r>
              <a:rPr lang="fr-FR" sz="1000" dirty="0" err="1">
                <a:ea typeface="Times" charset="0"/>
                <a:cs typeface="Times" charset="0"/>
              </a:rPr>
              <a:t>Nullam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faucibus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augue</a:t>
            </a:r>
            <a:r>
              <a:rPr lang="fr-FR" sz="1000" dirty="0">
                <a:ea typeface="Times" charset="0"/>
                <a:cs typeface="Times" charset="0"/>
              </a:rPr>
              <a:t> id </a:t>
            </a:r>
            <a:r>
              <a:rPr lang="fr-FR" sz="1000" dirty="0" err="1">
                <a:ea typeface="Times" charset="0"/>
                <a:cs typeface="Times" charset="0"/>
              </a:rPr>
              <a:t>velit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luctus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maximus</a:t>
            </a:r>
            <a:r>
              <a:rPr lang="fr-FR" sz="1000" dirty="0">
                <a:ea typeface="Times" charset="0"/>
                <a:cs typeface="Times" charset="0"/>
              </a:rPr>
              <a:t>. </a:t>
            </a:r>
            <a:r>
              <a:rPr lang="fr-FR" sz="1000" dirty="0" err="1">
                <a:ea typeface="Times" charset="0"/>
                <a:cs typeface="Times" charset="0"/>
              </a:rPr>
              <a:t>Interdum</a:t>
            </a:r>
            <a:r>
              <a:rPr lang="fr-FR" sz="1000" dirty="0">
                <a:ea typeface="Times" charset="0"/>
                <a:cs typeface="Times" charset="0"/>
              </a:rPr>
              <a:t> et </a:t>
            </a:r>
            <a:r>
              <a:rPr lang="fr-FR" sz="1000" dirty="0" err="1">
                <a:ea typeface="Times" charset="0"/>
                <a:cs typeface="Times" charset="0"/>
              </a:rPr>
              <a:t>malesuada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fames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ac</a:t>
            </a:r>
            <a:r>
              <a:rPr lang="fr-FR" sz="1000" dirty="0">
                <a:ea typeface="Times" charset="0"/>
                <a:cs typeface="Times" charset="0"/>
              </a:rPr>
              <a:t> ante </a:t>
            </a:r>
            <a:r>
              <a:rPr lang="fr-FR" sz="1000" dirty="0" err="1">
                <a:ea typeface="Times" charset="0"/>
                <a:cs typeface="Times" charset="0"/>
              </a:rPr>
              <a:t>ipsum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primis</a:t>
            </a:r>
            <a:r>
              <a:rPr lang="fr-FR" sz="1000" dirty="0">
                <a:ea typeface="Times" charset="0"/>
                <a:cs typeface="Times" charset="0"/>
              </a:rPr>
              <a:t> in </a:t>
            </a:r>
            <a:r>
              <a:rPr lang="fr-FR" sz="1000" dirty="0" err="1">
                <a:ea typeface="Times" charset="0"/>
                <a:cs typeface="Times" charset="0"/>
              </a:rPr>
              <a:t>faucibus</a:t>
            </a:r>
            <a:r>
              <a:rPr lang="fr-FR" sz="1000" dirty="0">
                <a:ea typeface="Times" charset="0"/>
                <a:cs typeface="Times" charset="0"/>
              </a:rPr>
              <a:t>. </a:t>
            </a:r>
            <a:r>
              <a:rPr lang="fr-FR" sz="1000" dirty="0" err="1">
                <a:ea typeface="Times" charset="0"/>
                <a:cs typeface="Times" charset="0"/>
              </a:rPr>
              <a:t>Etiam</a:t>
            </a:r>
            <a:r>
              <a:rPr lang="fr-FR" sz="1000" dirty="0">
                <a:ea typeface="Times" charset="0"/>
                <a:cs typeface="Times" charset="0"/>
              </a:rPr>
              <a:t> bibendum, ante nec </a:t>
            </a:r>
            <a:r>
              <a:rPr lang="fr-FR" sz="1000" dirty="0" err="1">
                <a:ea typeface="Times" charset="0"/>
                <a:cs typeface="Times" charset="0"/>
              </a:rPr>
              <a:t>luctus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posuere</a:t>
            </a:r>
            <a:r>
              <a:rPr lang="fr-FR" sz="1000" dirty="0">
                <a:ea typeface="Times" charset="0"/>
                <a:cs typeface="Times" charset="0"/>
              </a:rPr>
              <a:t>, </a:t>
            </a:r>
            <a:r>
              <a:rPr lang="fr-FR" sz="1000" dirty="0" err="1">
                <a:ea typeface="Times" charset="0"/>
                <a:cs typeface="Times" charset="0"/>
              </a:rPr>
              <a:t>odio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enim</a:t>
            </a:r>
            <a:r>
              <a:rPr lang="fr-FR" sz="1000" dirty="0">
                <a:ea typeface="Times" charset="0"/>
                <a:cs typeface="Times" charset="0"/>
              </a:rPr>
              <a:t> semper </a:t>
            </a:r>
            <a:r>
              <a:rPr lang="fr-FR" sz="1000" dirty="0" err="1">
                <a:ea typeface="Times" charset="0"/>
                <a:cs typeface="Times" charset="0"/>
              </a:rPr>
              <a:t>tortor</a:t>
            </a:r>
            <a:r>
              <a:rPr lang="fr-FR" sz="1000" dirty="0">
                <a:ea typeface="Times" charset="0"/>
                <a:cs typeface="Times" charset="0"/>
              </a:rPr>
              <a:t>, id </a:t>
            </a:r>
            <a:r>
              <a:rPr lang="fr-FR" sz="1000" dirty="0" err="1">
                <a:ea typeface="Times" charset="0"/>
                <a:cs typeface="Times" charset="0"/>
              </a:rPr>
              <a:t>eleifend</a:t>
            </a:r>
            <a:r>
              <a:rPr lang="fr-FR" sz="1000" dirty="0">
                <a:ea typeface="Times" charset="0"/>
                <a:cs typeface="Times" charset="0"/>
              </a:rPr>
              <a:t> mi ante vitae ex. Sed </a:t>
            </a:r>
            <a:r>
              <a:rPr lang="fr-FR" sz="1000" dirty="0" err="1">
                <a:ea typeface="Times" charset="0"/>
                <a:cs typeface="Times" charset="0"/>
              </a:rPr>
              <a:t>molestie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varius</a:t>
            </a:r>
            <a:r>
              <a:rPr lang="fr-FR" sz="1000" dirty="0">
                <a:ea typeface="Times" charset="0"/>
                <a:cs typeface="Times" charset="0"/>
              </a:rPr>
              <a:t> erat a </a:t>
            </a:r>
            <a:r>
              <a:rPr lang="fr-FR" sz="1000" dirty="0" err="1">
                <a:ea typeface="Times" charset="0"/>
                <a:cs typeface="Times" charset="0"/>
              </a:rPr>
              <a:t>aliquet</a:t>
            </a:r>
            <a:r>
              <a:rPr lang="fr-FR" sz="1000" dirty="0">
                <a:ea typeface="Times" charset="0"/>
                <a:cs typeface="Times" charset="0"/>
              </a:rPr>
              <a:t>.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58065" y="666972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Perfil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0" name="TextBox 88"/>
          <p:cNvSpPr txBox="1"/>
          <p:nvPr/>
        </p:nvSpPr>
        <p:spPr>
          <a:xfrm>
            <a:off x="5621894" y="1645279"/>
            <a:ext cx="16663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name@mail.com</a:t>
            </a:r>
            <a:endParaRPr lang="en-GB" sz="900" dirty="0"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1" name="TextBox 89"/>
          <p:cNvSpPr txBox="1"/>
          <p:nvPr/>
        </p:nvSpPr>
        <p:spPr>
          <a:xfrm>
            <a:off x="5599125" y="920888"/>
            <a:ext cx="10944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000 111 333</a:t>
            </a:r>
            <a:endParaRPr lang="en-GB" sz="900" dirty="0"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2" name="TextBox 90"/>
          <p:cNvSpPr txBox="1"/>
          <p:nvPr/>
        </p:nvSpPr>
        <p:spPr>
          <a:xfrm>
            <a:off x="5621894" y="1993348"/>
            <a:ext cx="1343607" cy="235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Facebook.com/name</a:t>
            </a:r>
            <a:endParaRPr lang="en-GB" sz="900" dirty="0"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3" name="TextBox 91"/>
          <p:cNvSpPr txBox="1"/>
          <p:nvPr/>
        </p:nvSpPr>
        <p:spPr>
          <a:xfrm>
            <a:off x="5599125" y="1240617"/>
            <a:ext cx="1423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12 Street Name</a:t>
            </a:r>
          </a:p>
          <a:p>
            <a:r>
              <a:rPr lang="en-GB" sz="900" dirty="0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Madrid</a:t>
            </a:r>
            <a:endParaRPr lang="en-GB" sz="900" dirty="0"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14" name="Picture 92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513" y="1666329"/>
            <a:ext cx="202381" cy="202381"/>
          </a:xfrm>
          <a:prstGeom prst="rect">
            <a:avLst/>
          </a:prstGeom>
        </p:spPr>
      </p:pic>
      <p:pic>
        <p:nvPicPr>
          <p:cNvPr id="15" name="Picture 93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168" y="1284184"/>
            <a:ext cx="247307" cy="247307"/>
          </a:xfrm>
          <a:prstGeom prst="rect">
            <a:avLst/>
          </a:prstGeom>
        </p:spPr>
      </p:pic>
      <p:pic>
        <p:nvPicPr>
          <p:cNvPr id="16" name="Picture 94"/>
          <p:cNvPicPr>
            <a:picLocks noChangeAspect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562" y="2015400"/>
            <a:ext cx="192282" cy="192282"/>
          </a:xfrm>
          <a:prstGeom prst="rect">
            <a:avLst/>
          </a:prstGeom>
        </p:spPr>
      </p:pic>
      <p:pic>
        <p:nvPicPr>
          <p:cNvPr id="17" name="Picture 95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513" y="945995"/>
            <a:ext cx="180618" cy="180618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163084" y="177383"/>
            <a:ext cx="1878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TÍTULO DEL PUESTO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9946" y="3316193"/>
            <a:ext cx="284944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fr-FR" sz="1100" b="1" dirty="0" smtClean="0">
                <a:solidFill>
                  <a:srgbClr val="7030A0"/>
                </a:solidFill>
              </a:rPr>
              <a:t>2010 - </a:t>
            </a:r>
            <a:r>
              <a:rPr lang="fr-FR" sz="1100" b="1" dirty="0">
                <a:solidFill>
                  <a:srgbClr val="7030A0"/>
                </a:solidFill>
              </a:rPr>
              <a:t>2015 | </a:t>
            </a:r>
            <a:r>
              <a:rPr lang="fr-FR" sz="1100" b="1" dirty="0" smtClean="0">
                <a:solidFill>
                  <a:srgbClr val="7030A0"/>
                </a:solidFill>
              </a:rPr>
              <a:t>PUESTO | </a:t>
            </a:r>
            <a:r>
              <a:rPr lang="fr-FR" sz="1100" b="1" dirty="0" smtClean="0">
                <a:solidFill>
                  <a:srgbClr val="7030A0"/>
                </a:solidFill>
              </a:rPr>
              <a:t>EMPRESA</a:t>
            </a:r>
            <a:br>
              <a:rPr lang="fr-FR" sz="1100" b="1" dirty="0" smtClean="0">
                <a:solidFill>
                  <a:srgbClr val="7030A0"/>
                </a:solidFill>
              </a:rPr>
            </a:br>
            <a:endParaRPr lang="fr-FR" sz="1100" b="1" dirty="0">
              <a:solidFill>
                <a:srgbClr val="7030A0"/>
              </a:solidFill>
            </a:endParaRPr>
          </a:p>
          <a:p>
            <a:pPr algn="r" defTabSz="685800">
              <a:defRPr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2" name="Connecteur droit 21"/>
          <p:cNvCxnSpPr/>
          <p:nvPr/>
        </p:nvCxnSpPr>
        <p:spPr>
          <a:xfrm>
            <a:off x="631977" y="3623722"/>
            <a:ext cx="3204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69780" y="5070272"/>
            <a:ext cx="284944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fr-FR" sz="1100" b="1" dirty="0">
                <a:solidFill>
                  <a:srgbClr val="7030A0"/>
                </a:solidFill>
              </a:rPr>
              <a:t>2010 - 2015 | </a:t>
            </a:r>
            <a:r>
              <a:rPr lang="fr-FR" sz="1100" b="1" dirty="0">
                <a:solidFill>
                  <a:srgbClr val="7030A0"/>
                </a:solidFill>
              </a:rPr>
              <a:t>PUESTO | </a:t>
            </a:r>
            <a:r>
              <a:rPr lang="fr-FR" sz="1100" b="1" dirty="0">
                <a:solidFill>
                  <a:srgbClr val="7030A0"/>
                </a:solidFill>
              </a:rPr>
              <a:t>EMPRESA</a:t>
            </a:r>
            <a:r>
              <a:rPr lang="fr-FR" sz="1100" b="1" dirty="0" smtClean="0">
                <a:solidFill>
                  <a:srgbClr val="7030A0"/>
                </a:solidFill>
              </a:rPr>
              <a:t/>
            </a:r>
            <a:br>
              <a:rPr lang="fr-FR" sz="1100" b="1" dirty="0" smtClean="0">
                <a:solidFill>
                  <a:srgbClr val="7030A0"/>
                </a:solidFill>
              </a:rPr>
            </a:br>
            <a:endParaRPr lang="fr-FR" sz="1100" b="1" dirty="0">
              <a:solidFill>
                <a:srgbClr val="7030A0"/>
              </a:solidFill>
            </a:endParaRPr>
          </a:p>
          <a:p>
            <a:pPr algn="r" defTabSz="685800">
              <a:defRPr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651301" y="5377801"/>
            <a:ext cx="3204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765927" y="4131553"/>
            <a:ext cx="2732309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rgbClr val="604A7B"/>
                </a:solidFill>
              </a:rPr>
              <a:t>2012 </a:t>
            </a:r>
            <a:r>
              <a:rPr lang="mr-IN" sz="1100" b="1" dirty="0">
                <a:solidFill>
                  <a:srgbClr val="604A7B"/>
                </a:solidFill>
              </a:rPr>
              <a:t>–</a:t>
            </a:r>
            <a:r>
              <a:rPr lang="fr-FR" sz="1100" b="1" dirty="0">
                <a:solidFill>
                  <a:srgbClr val="604A7B"/>
                </a:solidFill>
              </a:rPr>
              <a:t> </a:t>
            </a:r>
            <a:r>
              <a:rPr lang="fr-FR" sz="1100" b="1" dirty="0">
                <a:solidFill>
                  <a:srgbClr val="604A7B"/>
                </a:solidFill>
              </a:rPr>
              <a:t>TÍTULO – CENTRO EDUCATIVO</a:t>
            </a:r>
          </a:p>
          <a:p>
            <a:pPr defTabSz="685800">
              <a:defRPr/>
            </a:pPr>
            <a:endParaRPr lang="fr-FR" sz="1100" b="1" dirty="0">
              <a:solidFill>
                <a:srgbClr val="604A7B"/>
              </a:solidFill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b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6" name="Connecteur droit 25"/>
          <p:cNvCxnSpPr/>
          <p:nvPr/>
        </p:nvCxnSpPr>
        <p:spPr>
          <a:xfrm>
            <a:off x="4364430" y="4444676"/>
            <a:ext cx="2840019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3859181" y="3408568"/>
            <a:ext cx="0" cy="46257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4332156" y="4213386"/>
            <a:ext cx="0" cy="46257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3876568" y="5146511"/>
            <a:ext cx="0" cy="46257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751756" y="6223562"/>
            <a:ext cx="2732309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rgbClr val="604A7B"/>
                </a:solidFill>
              </a:rPr>
              <a:t>2012 </a:t>
            </a:r>
            <a:r>
              <a:rPr lang="mr-IN" sz="1100" b="1" dirty="0">
                <a:solidFill>
                  <a:srgbClr val="604A7B"/>
                </a:solidFill>
              </a:rPr>
              <a:t>–</a:t>
            </a:r>
            <a:r>
              <a:rPr lang="fr-FR" sz="1100" b="1" dirty="0">
                <a:solidFill>
                  <a:srgbClr val="604A7B"/>
                </a:solidFill>
              </a:rPr>
              <a:t> </a:t>
            </a:r>
            <a:r>
              <a:rPr lang="fr-FR" sz="1100" b="1" dirty="0">
                <a:solidFill>
                  <a:srgbClr val="604A7B"/>
                </a:solidFill>
              </a:rPr>
              <a:t>TÍTULO – CENTRO EDUCATIVO</a:t>
            </a:r>
          </a:p>
          <a:p>
            <a:pPr defTabSz="685800">
              <a:defRPr/>
            </a:pPr>
            <a:endParaRPr lang="fr-FR" sz="1100" b="1" dirty="0" smtClean="0">
              <a:solidFill>
                <a:srgbClr val="604A7B"/>
              </a:solidFill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b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2" name="Connecteur droit 31"/>
          <p:cNvCxnSpPr/>
          <p:nvPr/>
        </p:nvCxnSpPr>
        <p:spPr>
          <a:xfrm>
            <a:off x="4350259" y="6536685"/>
            <a:ext cx="2840019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4317985" y="6305395"/>
            <a:ext cx="0" cy="46257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46876" y="7054065"/>
            <a:ext cx="284944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fr-FR" sz="1100" b="1" dirty="0">
                <a:solidFill>
                  <a:srgbClr val="7030A0"/>
                </a:solidFill>
              </a:rPr>
              <a:t>2010 - 2015 | </a:t>
            </a:r>
            <a:r>
              <a:rPr lang="fr-FR" sz="1100" b="1" dirty="0">
                <a:solidFill>
                  <a:srgbClr val="7030A0"/>
                </a:solidFill>
              </a:rPr>
              <a:t>PUESTO | </a:t>
            </a:r>
            <a:r>
              <a:rPr lang="fr-FR" sz="1100" b="1" dirty="0">
                <a:solidFill>
                  <a:srgbClr val="7030A0"/>
                </a:solidFill>
              </a:rPr>
              <a:t>EMPRESA</a:t>
            </a:r>
            <a:r>
              <a:rPr lang="fr-FR" sz="1100" b="1" dirty="0" smtClean="0">
                <a:solidFill>
                  <a:srgbClr val="7030A0"/>
                </a:solidFill>
              </a:rPr>
              <a:t/>
            </a:r>
            <a:br>
              <a:rPr lang="fr-FR" sz="1100" b="1" dirty="0" smtClean="0">
                <a:solidFill>
                  <a:srgbClr val="7030A0"/>
                </a:solidFill>
              </a:rPr>
            </a:br>
            <a:endParaRPr lang="fr-FR" sz="1100" b="1" dirty="0">
              <a:solidFill>
                <a:srgbClr val="7030A0"/>
              </a:solidFill>
            </a:endParaRPr>
          </a:p>
          <a:p>
            <a:pPr algn="r" defTabSz="685800">
              <a:defRPr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cxnSp>
        <p:nvCxnSpPr>
          <p:cNvPr id="35" name="Connecteur droit 34"/>
          <p:cNvCxnSpPr/>
          <p:nvPr/>
        </p:nvCxnSpPr>
        <p:spPr>
          <a:xfrm>
            <a:off x="728397" y="7361594"/>
            <a:ext cx="3204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3953664" y="7130304"/>
            <a:ext cx="0" cy="46257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0" y="8613473"/>
            <a:ext cx="7559675" cy="20783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8" name="Connecteur droit 37"/>
          <p:cNvCxnSpPr/>
          <p:nvPr/>
        </p:nvCxnSpPr>
        <p:spPr>
          <a:xfrm>
            <a:off x="0" y="8636782"/>
            <a:ext cx="7559675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01241" y="9342457"/>
            <a:ext cx="1536359" cy="138957"/>
          </a:xfrm>
          <a:prstGeom prst="rect">
            <a:avLst/>
          </a:prstGeom>
          <a:solidFill>
            <a:srgbClr val="7030A0"/>
          </a:solid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3" name="Rectangle 42"/>
          <p:cNvSpPr/>
          <p:nvPr/>
        </p:nvSpPr>
        <p:spPr>
          <a:xfrm>
            <a:off x="310867" y="9651414"/>
            <a:ext cx="1072282" cy="140162"/>
          </a:xfrm>
          <a:prstGeom prst="rect">
            <a:avLst/>
          </a:prstGeom>
          <a:solidFill>
            <a:srgbClr val="7030A0"/>
          </a:solid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4" name="Rectangle 43"/>
          <p:cNvSpPr/>
          <p:nvPr/>
        </p:nvSpPr>
        <p:spPr>
          <a:xfrm>
            <a:off x="310867" y="9967772"/>
            <a:ext cx="558228" cy="144857"/>
          </a:xfrm>
          <a:prstGeom prst="rect">
            <a:avLst/>
          </a:prstGeom>
          <a:solidFill>
            <a:srgbClr val="7030A0"/>
          </a:solid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5" name="ZoneTexte 44"/>
          <p:cNvSpPr txBox="1"/>
          <p:nvPr/>
        </p:nvSpPr>
        <p:spPr>
          <a:xfrm>
            <a:off x="1837603" y="9277426"/>
            <a:ext cx="4876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Inglés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1379341" y="9594503"/>
            <a:ext cx="5854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Francés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840711" y="9927306"/>
            <a:ext cx="5741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Italiano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267067" y="8845030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Idiomas</a:t>
            </a:r>
            <a:endParaRPr lang="fr-FR" dirty="0"/>
          </a:p>
        </p:txBody>
      </p:sp>
      <p:sp>
        <p:nvSpPr>
          <p:cNvPr id="49" name="Rectangle 48"/>
          <p:cNvSpPr/>
          <p:nvPr/>
        </p:nvSpPr>
        <p:spPr>
          <a:xfrm>
            <a:off x="2670118" y="9353255"/>
            <a:ext cx="1536359" cy="138957"/>
          </a:xfrm>
          <a:prstGeom prst="rect">
            <a:avLst/>
          </a:prstGeom>
          <a:solidFill>
            <a:srgbClr val="002060"/>
          </a:solid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0" name="Rectangle 49"/>
          <p:cNvSpPr/>
          <p:nvPr/>
        </p:nvSpPr>
        <p:spPr>
          <a:xfrm>
            <a:off x="2679744" y="9662212"/>
            <a:ext cx="1072282" cy="140162"/>
          </a:xfrm>
          <a:prstGeom prst="rect">
            <a:avLst/>
          </a:prstGeom>
          <a:solidFill>
            <a:srgbClr val="002060"/>
          </a:solid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1" name="Rectangle 50"/>
          <p:cNvSpPr/>
          <p:nvPr/>
        </p:nvSpPr>
        <p:spPr>
          <a:xfrm>
            <a:off x="2679744" y="9978570"/>
            <a:ext cx="558228" cy="144857"/>
          </a:xfrm>
          <a:prstGeom prst="rect">
            <a:avLst/>
          </a:prstGeom>
          <a:solidFill>
            <a:srgbClr val="002060"/>
          </a:solid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2" name="ZoneTexte 51"/>
          <p:cNvSpPr txBox="1"/>
          <p:nvPr/>
        </p:nvSpPr>
        <p:spPr>
          <a:xfrm>
            <a:off x="4206480" y="9288224"/>
            <a:ext cx="7857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Informática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3748218" y="9605301"/>
            <a:ext cx="8418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Contabilidad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3209588" y="9938104"/>
            <a:ext cx="9989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Administración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2602981" y="8836006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Habilidades</a:t>
            </a:r>
            <a:endParaRPr lang="fr-FR" dirty="0"/>
          </a:p>
        </p:txBody>
      </p:sp>
      <p:sp>
        <p:nvSpPr>
          <p:cNvPr id="56" name="Rectangle 55"/>
          <p:cNvSpPr/>
          <p:nvPr/>
        </p:nvSpPr>
        <p:spPr>
          <a:xfrm>
            <a:off x="5306093" y="9367163"/>
            <a:ext cx="1536359" cy="138957"/>
          </a:xfrm>
          <a:prstGeom prst="rect">
            <a:avLst/>
          </a:prstGeom>
          <a:solidFill>
            <a:srgbClr val="7030A0"/>
          </a:solid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7" name="Rectangle 56"/>
          <p:cNvSpPr/>
          <p:nvPr/>
        </p:nvSpPr>
        <p:spPr>
          <a:xfrm>
            <a:off x="5315719" y="9676120"/>
            <a:ext cx="1072282" cy="140162"/>
          </a:xfrm>
          <a:prstGeom prst="rect">
            <a:avLst/>
          </a:prstGeom>
          <a:solidFill>
            <a:srgbClr val="7030A0"/>
          </a:solid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8" name="Rectangle 57"/>
          <p:cNvSpPr/>
          <p:nvPr/>
        </p:nvSpPr>
        <p:spPr>
          <a:xfrm>
            <a:off x="5315719" y="9992478"/>
            <a:ext cx="558228" cy="144857"/>
          </a:xfrm>
          <a:prstGeom prst="rect">
            <a:avLst/>
          </a:prstGeom>
          <a:solidFill>
            <a:srgbClr val="7030A0"/>
          </a:solid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9" name="ZoneTexte 58"/>
          <p:cNvSpPr txBox="1"/>
          <p:nvPr/>
        </p:nvSpPr>
        <p:spPr>
          <a:xfrm>
            <a:off x="6842455" y="9302132"/>
            <a:ext cx="6206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Creativo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6384193" y="9619209"/>
            <a:ext cx="7793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Organizado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5845563" y="9952012"/>
            <a:ext cx="444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Líder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5271919" y="8869736"/>
            <a:ext cx="1394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Personalidad</a:t>
            </a:r>
            <a:endParaRPr lang="fr-FR" dirty="0"/>
          </a:p>
        </p:txBody>
      </p:sp>
      <p:sp>
        <p:nvSpPr>
          <p:cNvPr id="63" name="ZoneTexte 62"/>
          <p:cNvSpPr txBox="1"/>
          <p:nvPr/>
        </p:nvSpPr>
        <p:spPr>
          <a:xfrm>
            <a:off x="1453540" y="2766472"/>
            <a:ext cx="2969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Experiencia</a:t>
            </a:r>
            <a:r>
              <a:rPr lang="fr-FR" dirty="0" smtClean="0"/>
              <a:t> </a:t>
            </a:r>
            <a:r>
              <a:rPr lang="fr-FR" dirty="0" err="1" smtClean="0"/>
              <a:t>laboral</a:t>
            </a:r>
            <a:r>
              <a:rPr lang="fr-FR" dirty="0" smtClean="0"/>
              <a:t> │ </a:t>
            </a:r>
            <a:r>
              <a:rPr lang="fr-FR" dirty="0" err="1" smtClean="0"/>
              <a:t>Estudios</a:t>
            </a:r>
            <a:endParaRPr lang="fr-FR" dirty="0"/>
          </a:p>
        </p:txBody>
      </p:sp>
      <p:sp>
        <p:nvSpPr>
          <p:cNvPr id="64" name="ZoneTexte 63"/>
          <p:cNvSpPr txBox="1"/>
          <p:nvPr/>
        </p:nvSpPr>
        <p:spPr>
          <a:xfrm>
            <a:off x="5469832" y="150857"/>
            <a:ext cx="1782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Pierre LESCURRO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78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148</Words>
  <Application>Microsoft Office PowerPoint</Application>
  <PresentationFormat>Personalizado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Mangal</vt:lpstr>
      <vt:lpstr>Roboto</vt:lpstr>
      <vt:lpstr>Times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18</cp:revision>
  <dcterms:created xsi:type="dcterms:W3CDTF">2017-11-10T15:21:56Z</dcterms:created>
  <dcterms:modified xsi:type="dcterms:W3CDTF">2019-02-04T12:23:14Z</dcterms:modified>
</cp:coreProperties>
</file>