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296"/>
    <a:srgbClr val="5C6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5"/>
    <p:restoredTop sz="94631"/>
  </p:normalViewPr>
  <p:slideViewPr>
    <p:cSldViewPr snapToGrid="0" snapToObjects="1">
      <p:cViewPr varScale="1">
        <p:scale>
          <a:sx n="48" d="100"/>
          <a:sy n="48" d="100"/>
        </p:scale>
        <p:origin x="23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1D270-FE09-A546-B8E2-A4F779F9A286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76E21-AF84-6746-9B34-3656E2F2CEE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0" y="0"/>
            <a:ext cx="3969867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5" r="28948"/>
          <a:stretch/>
        </p:blipFill>
        <p:spPr>
          <a:xfrm>
            <a:off x="4365701" y="1143864"/>
            <a:ext cx="2019879" cy="1954459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4167297" y="208757"/>
            <a:ext cx="22886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Stéphane</a:t>
            </a:r>
            <a:r>
              <a:rPr lang="fr-FR" sz="3200" dirty="0" smtClean="0"/>
              <a:t> JEAN</a:t>
            </a:r>
            <a:endParaRPr lang="fr-FR" sz="32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0"/>
            <a:ext cx="1033382" cy="327647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3276478"/>
            <a:ext cx="1033382" cy="327647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526293" y="6552956"/>
            <a:ext cx="1033382" cy="3276478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3"/>
          <a:srcRect r="82215" b="73680"/>
          <a:stretch/>
        </p:blipFill>
        <p:spPr>
          <a:xfrm flipH="1">
            <a:off x="3998555" y="9829434"/>
            <a:ext cx="183789" cy="862379"/>
          </a:xfrm>
          <a:prstGeom prst="rect">
            <a:avLst/>
          </a:prstGeom>
        </p:spPr>
      </p:pic>
      <p:sp>
        <p:nvSpPr>
          <p:cNvPr id="11" name="object 4"/>
          <p:cNvSpPr txBox="1"/>
          <p:nvPr/>
        </p:nvSpPr>
        <p:spPr>
          <a:xfrm>
            <a:off x="4456743" y="3963852"/>
            <a:ext cx="1838052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Dirección</a:t>
            </a:r>
            <a:r>
              <a:rPr lang="fr-FR" sz="1000" dirty="0" smtClean="0"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Madrid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Teléfono</a:t>
            </a:r>
            <a:r>
              <a:rPr lang="fr-FR" sz="1000" dirty="0" smtClean="0">
                <a:cs typeface="Proxima Nova Rg"/>
              </a:rPr>
              <a:t>: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000" dirty="0" err="1" smtClean="0">
                <a:cs typeface="Proxima Nova Rg"/>
              </a:rPr>
              <a:t>Twitter.com</a:t>
            </a:r>
            <a:r>
              <a:rPr lang="fr-FR" sz="1000" dirty="0" smtClean="0">
                <a:cs typeface="Proxima Nova Rg"/>
              </a:rPr>
              <a:t>/VN</a:t>
            </a:r>
            <a:br>
              <a:rPr lang="fr-FR" sz="1000" dirty="0" smtClean="0">
                <a:cs typeface="Proxima Nova Rg"/>
              </a:rPr>
            </a:br>
            <a:r>
              <a:rPr lang="fr-FR" sz="1000" dirty="0" err="1" smtClean="0">
                <a:cs typeface="Proxima Nova Rg"/>
              </a:rPr>
              <a:t>Facebook.com</a:t>
            </a:r>
            <a:r>
              <a:rPr lang="fr-FR" sz="1000" dirty="0" smtClean="0"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000" dirty="0"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000" dirty="0" smtClean="0">
                <a:cs typeface="Proxima Nova Rg"/>
              </a:rPr>
              <a:t>Email:</a:t>
            </a:r>
            <a:br>
              <a:rPr lang="fr-FR" sz="1000" dirty="0" smtClean="0">
                <a:cs typeface="Proxima Nova Rg"/>
              </a:rPr>
            </a:br>
            <a:r>
              <a:rPr lang="fr-FR" sz="1000" dirty="0" smtClean="0">
                <a:cs typeface="Proxima Nova Rg"/>
              </a:rPr>
              <a:t>name@mail.com</a:t>
            </a:r>
            <a:endParaRPr sz="1000" dirty="0">
              <a:cs typeface="Proxima Nova Rg"/>
            </a:endParaRPr>
          </a:p>
        </p:txBody>
      </p:sp>
      <p:sp>
        <p:nvSpPr>
          <p:cNvPr id="12" name="object 112"/>
          <p:cNvSpPr txBox="1"/>
          <p:nvPr/>
        </p:nvSpPr>
        <p:spPr>
          <a:xfrm>
            <a:off x="4674705" y="3582209"/>
            <a:ext cx="14018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CONTACTO</a:t>
            </a:r>
            <a:endParaRPr sz="1400" dirty="0">
              <a:cs typeface="Proxima Nova Rg"/>
            </a:endParaRPr>
          </a:p>
        </p:txBody>
      </p:sp>
      <p:sp>
        <p:nvSpPr>
          <p:cNvPr id="13" name="object 115"/>
          <p:cNvSpPr txBox="1"/>
          <p:nvPr/>
        </p:nvSpPr>
        <p:spPr>
          <a:xfrm>
            <a:off x="4961749" y="6504441"/>
            <a:ext cx="93648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PERFIL</a:t>
            </a:r>
            <a:endParaRPr sz="1400" dirty="0">
              <a:cs typeface="Proxima Nova Rg"/>
            </a:endParaRPr>
          </a:p>
        </p:txBody>
      </p:sp>
      <p:sp>
        <p:nvSpPr>
          <p:cNvPr id="14" name="object 122"/>
          <p:cNvSpPr txBox="1"/>
          <p:nvPr/>
        </p:nvSpPr>
        <p:spPr>
          <a:xfrm>
            <a:off x="4383406" y="6855572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smtClean="0"/>
              <a:t>  </a:t>
            </a:r>
          </a:p>
          <a:p>
            <a:pPr algn="ctr" defTabSz="685800">
              <a:defRPr/>
            </a:pPr>
            <a:endParaRPr lang="fr-FR" sz="1000" dirty="0" smtClean="0"/>
          </a:p>
          <a:p>
            <a:pPr algn="ctr" defTabSz="685800">
              <a:defRPr/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4383406" y="3870171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4383406" y="6792404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364590" y="793532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69867" y="0"/>
            <a:ext cx="183789" cy="3276478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83439" y="3276478"/>
            <a:ext cx="183789" cy="327647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/>
          <a:srcRect r="82215"/>
          <a:stretch/>
        </p:blipFill>
        <p:spPr>
          <a:xfrm flipH="1">
            <a:off x="3981283" y="6552956"/>
            <a:ext cx="183789" cy="327647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3"/>
          <a:srcRect b="73680"/>
          <a:stretch/>
        </p:blipFill>
        <p:spPr>
          <a:xfrm flipH="1">
            <a:off x="6526293" y="9829434"/>
            <a:ext cx="1033382" cy="862379"/>
          </a:xfrm>
          <a:prstGeom prst="rect">
            <a:avLst/>
          </a:prstGeom>
        </p:spPr>
      </p:pic>
      <p:sp>
        <p:nvSpPr>
          <p:cNvPr id="25" name="object 12"/>
          <p:cNvSpPr txBox="1"/>
          <p:nvPr/>
        </p:nvSpPr>
        <p:spPr>
          <a:xfrm>
            <a:off x="195938" y="932270"/>
            <a:ext cx="176948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 smtClean="0">
                <a:solidFill>
                  <a:srgbClr val="231F20"/>
                </a:solidFill>
                <a:cs typeface="Proxima Nova Rg"/>
              </a:rPr>
              <a:t>ESTUDIOS</a:t>
            </a:r>
            <a:endParaRPr sz="1600" dirty="0">
              <a:cs typeface="Proxima Nova Rg"/>
            </a:endParaRPr>
          </a:p>
        </p:txBody>
      </p:sp>
      <p:sp>
        <p:nvSpPr>
          <p:cNvPr id="26" name="object 111"/>
          <p:cNvSpPr/>
          <p:nvPr/>
        </p:nvSpPr>
        <p:spPr>
          <a:xfrm flipV="1">
            <a:off x="195937" y="1277308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56436" y="1509407"/>
            <a:ext cx="36013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</a:t>
            </a:r>
            <a:r>
              <a:rPr lang="fr-FR" sz="1000" b="1" dirty="0" smtClean="0">
                <a:solidFill>
                  <a:srgbClr val="284296"/>
                </a:solidFill>
              </a:rPr>
              <a:t>TÍTULO – CENTRO EDUCATIVO</a:t>
            </a:r>
            <a:endParaRPr lang="fr-FR" sz="1000" b="1" dirty="0">
              <a:solidFill>
                <a:srgbClr val="284296"/>
              </a:solidFill>
            </a:endParaRPr>
          </a:p>
          <a:p>
            <a:pPr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2012 </a:t>
            </a:r>
            <a:r>
              <a:rPr lang="mr-IN" sz="1000" b="1" dirty="0">
                <a:solidFill>
                  <a:srgbClr val="284296"/>
                </a:solidFill>
              </a:rPr>
              <a:t>–</a:t>
            </a:r>
            <a:r>
              <a:rPr lang="fr-FR" sz="1000" b="1" dirty="0">
                <a:solidFill>
                  <a:srgbClr val="284296"/>
                </a:solidFill>
              </a:rPr>
              <a:t> TÍTULO – CENTRO EDUCATIVO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28" name="object 9"/>
          <p:cNvSpPr txBox="1"/>
          <p:nvPr/>
        </p:nvSpPr>
        <p:spPr>
          <a:xfrm>
            <a:off x="220702" y="4298075"/>
            <a:ext cx="3607980" cy="38472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>
                <a:solidFill>
                  <a:srgbClr val="284296"/>
                </a:solidFill>
              </a:rPr>
              <a:t>2010 - </a:t>
            </a:r>
            <a:r>
              <a:rPr lang="fr-FR" sz="1000" b="1" dirty="0">
                <a:solidFill>
                  <a:srgbClr val="284296"/>
                </a:solidFill>
              </a:rPr>
              <a:t>2015 | </a:t>
            </a:r>
            <a:r>
              <a:rPr lang="fr-FR" sz="1000" b="1" dirty="0" smtClean="0">
                <a:solidFill>
                  <a:srgbClr val="284296"/>
                </a:solidFill>
              </a:rPr>
              <a:t>PUESTO | EMPRESA</a:t>
            </a:r>
            <a:endParaRPr lang="fr-FR" sz="1000" b="1" dirty="0">
              <a:solidFill>
                <a:srgbClr val="284296"/>
              </a:solidFill>
            </a:endParaRPr>
          </a:p>
          <a:p>
            <a:pPr algn="just" defTabSz="685800">
              <a:defRPr/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endParaRPr lang="fr-FR" sz="1000" dirty="0" smtClean="0"/>
          </a:p>
          <a:p>
            <a:pPr algn="just" defTabSz="685800">
              <a:defRPr/>
            </a:pPr>
            <a:endParaRPr lang="fr-FR" sz="1000" dirty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 smtClean="0"/>
          </a:p>
          <a:p>
            <a:pPr algn="just" defTabSz="685800">
              <a:defRPr/>
            </a:pPr>
            <a:r>
              <a:rPr lang="fr-FR" sz="1000" b="1" dirty="0">
                <a:solidFill>
                  <a:srgbClr val="284296"/>
                </a:solidFill>
              </a:rPr>
              <a:t>2010 - 2015 | PUESTO | EMPRESA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</a:p>
          <a:p>
            <a:pPr algn="just" defTabSz="685800">
              <a:defRPr/>
            </a:pPr>
            <a:endParaRPr lang="fr-FR" sz="1000" dirty="0"/>
          </a:p>
          <a:p>
            <a:pPr marL="12699" marR="5079" algn="just"/>
            <a:endParaRPr sz="1000" dirty="0">
              <a:cs typeface="Proxima Nova Lt"/>
            </a:endParaRPr>
          </a:p>
        </p:txBody>
      </p:sp>
      <p:sp>
        <p:nvSpPr>
          <p:cNvPr id="29" name="object 12"/>
          <p:cNvSpPr txBox="1"/>
          <p:nvPr/>
        </p:nvSpPr>
        <p:spPr>
          <a:xfrm>
            <a:off x="220702" y="3649588"/>
            <a:ext cx="245440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031"/>
            <a:r>
              <a:rPr lang="fr-FR" sz="1600" b="1" spc="-15" dirty="0" smtClean="0">
                <a:solidFill>
                  <a:srgbClr val="231F20"/>
                </a:solidFill>
                <a:cs typeface="Proxima Nova Rg"/>
              </a:rPr>
              <a:t>EXPERIENCIA LABORAL</a:t>
            </a:r>
            <a:endParaRPr sz="1600" dirty="0">
              <a:cs typeface="Proxima Nova Rg"/>
            </a:endParaRPr>
          </a:p>
        </p:txBody>
      </p:sp>
      <p:sp>
        <p:nvSpPr>
          <p:cNvPr id="30" name="object 111"/>
          <p:cNvSpPr/>
          <p:nvPr/>
        </p:nvSpPr>
        <p:spPr>
          <a:xfrm flipV="1">
            <a:off x="220702" y="3994626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4"/>
          <p:cNvSpPr txBox="1"/>
          <p:nvPr/>
        </p:nvSpPr>
        <p:spPr>
          <a:xfrm>
            <a:off x="220702" y="8145282"/>
            <a:ext cx="23346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600" b="1" dirty="0" smtClean="0">
                <a:solidFill>
                  <a:srgbClr val="231F20"/>
                </a:solidFill>
                <a:cs typeface="Proxima Nova Rg"/>
              </a:rPr>
              <a:t>HABILIDADES / IDIOMAS</a:t>
            </a:r>
            <a:endParaRPr sz="1600" dirty="0">
              <a:cs typeface="Proxima Nova Rg"/>
            </a:endParaRPr>
          </a:p>
        </p:txBody>
      </p:sp>
      <p:sp>
        <p:nvSpPr>
          <p:cNvPr id="32" name="object 111"/>
          <p:cNvSpPr/>
          <p:nvPr/>
        </p:nvSpPr>
        <p:spPr>
          <a:xfrm flipV="1">
            <a:off x="220702" y="8461596"/>
            <a:ext cx="3561881" cy="45719"/>
          </a:xfrm>
          <a:custGeom>
            <a:avLst/>
            <a:gdLst/>
            <a:ahLst/>
            <a:cxnLst/>
            <a:rect l="l" t="t" r="r" b="b"/>
            <a:pathLst>
              <a:path w="2496185">
                <a:moveTo>
                  <a:pt x="0" y="0"/>
                </a:moveTo>
                <a:lnTo>
                  <a:pt x="2496045" y="0"/>
                </a:lnTo>
              </a:path>
            </a:pathLst>
          </a:custGeom>
          <a:ln w="2540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6"/>
          <p:cNvSpPr txBox="1"/>
          <p:nvPr/>
        </p:nvSpPr>
        <p:spPr>
          <a:xfrm>
            <a:off x="529724" y="8707817"/>
            <a:ext cx="67913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ADWORDS</a:t>
            </a:r>
            <a:endParaRPr sz="1000" dirty="0">
              <a:cs typeface="Proxima Nova Rg"/>
            </a:endParaRPr>
          </a:p>
        </p:txBody>
      </p:sp>
      <p:sp>
        <p:nvSpPr>
          <p:cNvPr id="34" name="object 17"/>
          <p:cNvSpPr txBox="1"/>
          <p:nvPr/>
        </p:nvSpPr>
        <p:spPr>
          <a:xfrm>
            <a:off x="195867" y="8987176"/>
            <a:ext cx="103711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CONTABILIDAD</a:t>
            </a:r>
            <a:endParaRPr sz="1000" dirty="0">
              <a:cs typeface="Proxima Nova Rg"/>
            </a:endParaRPr>
          </a:p>
        </p:txBody>
      </p:sp>
      <p:sp>
        <p:nvSpPr>
          <p:cNvPr id="35" name="object 18"/>
          <p:cNvSpPr txBox="1"/>
          <p:nvPr/>
        </p:nvSpPr>
        <p:spPr>
          <a:xfrm>
            <a:off x="195867" y="9266534"/>
            <a:ext cx="103521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ADMINISTRACIÓN </a:t>
            </a:r>
            <a:endParaRPr sz="1000" dirty="0">
              <a:cs typeface="Proxima Nova Rg"/>
            </a:endParaRPr>
          </a:p>
        </p:txBody>
      </p:sp>
      <p:sp>
        <p:nvSpPr>
          <p:cNvPr id="36" name="object 19"/>
          <p:cNvSpPr/>
          <p:nvPr/>
        </p:nvSpPr>
        <p:spPr>
          <a:xfrm>
            <a:off x="1363456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20"/>
          <p:cNvSpPr/>
          <p:nvPr/>
        </p:nvSpPr>
        <p:spPr>
          <a:xfrm>
            <a:off x="1617418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21"/>
          <p:cNvSpPr/>
          <p:nvPr/>
        </p:nvSpPr>
        <p:spPr>
          <a:xfrm>
            <a:off x="1871380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22"/>
          <p:cNvSpPr/>
          <p:nvPr/>
        </p:nvSpPr>
        <p:spPr>
          <a:xfrm>
            <a:off x="2125342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23"/>
          <p:cNvSpPr/>
          <p:nvPr/>
        </p:nvSpPr>
        <p:spPr>
          <a:xfrm>
            <a:off x="2379305" y="8762591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24"/>
          <p:cNvSpPr/>
          <p:nvPr/>
        </p:nvSpPr>
        <p:spPr>
          <a:xfrm>
            <a:off x="1363456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5"/>
          <p:cNvSpPr/>
          <p:nvPr/>
        </p:nvSpPr>
        <p:spPr>
          <a:xfrm>
            <a:off x="1617418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26"/>
          <p:cNvSpPr/>
          <p:nvPr/>
        </p:nvSpPr>
        <p:spPr>
          <a:xfrm>
            <a:off x="1871380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27"/>
          <p:cNvSpPr/>
          <p:nvPr/>
        </p:nvSpPr>
        <p:spPr>
          <a:xfrm>
            <a:off x="2125342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28"/>
          <p:cNvSpPr/>
          <p:nvPr/>
        </p:nvSpPr>
        <p:spPr>
          <a:xfrm>
            <a:off x="2379305" y="904195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29"/>
          <p:cNvSpPr/>
          <p:nvPr/>
        </p:nvSpPr>
        <p:spPr>
          <a:xfrm>
            <a:off x="1363456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30"/>
          <p:cNvSpPr/>
          <p:nvPr/>
        </p:nvSpPr>
        <p:spPr>
          <a:xfrm>
            <a:off x="1617418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31"/>
          <p:cNvSpPr/>
          <p:nvPr/>
        </p:nvSpPr>
        <p:spPr>
          <a:xfrm>
            <a:off x="1871380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32"/>
          <p:cNvSpPr/>
          <p:nvPr/>
        </p:nvSpPr>
        <p:spPr>
          <a:xfrm>
            <a:off x="2125342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33"/>
          <p:cNvSpPr/>
          <p:nvPr/>
        </p:nvSpPr>
        <p:spPr>
          <a:xfrm>
            <a:off x="2379305" y="932130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34"/>
          <p:cNvSpPr txBox="1"/>
          <p:nvPr/>
        </p:nvSpPr>
        <p:spPr>
          <a:xfrm>
            <a:off x="590459" y="9553191"/>
            <a:ext cx="6418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INGLÉS</a:t>
            </a:r>
            <a:endParaRPr sz="1000" dirty="0">
              <a:cs typeface="Proxima Nova Rg"/>
            </a:endParaRPr>
          </a:p>
        </p:txBody>
      </p:sp>
      <p:sp>
        <p:nvSpPr>
          <p:cNvPr id="52" name="object 35"/>
          <p:cNvSpPr txBox="1"/>
          <p:nvPr/>
        </p:nvSpPr>
        <p:spPr>
          <a:xfrm>
            <a:off x="588975" y="9832550"/>
            <a:ext cx="64464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FRANCÉS</a:t>
            </a:r>
            <a:endParaRPr sz="1000" dirty="0">
              <a:cs typeface="Proxima Nova Rg"/>
            </a:endParaRPr>
          </a:p>
        </p:txBody>
      </p:sp>
      <p:sp>
        <p:nvSpPr>
          <p:cNvPr id="53" name="object 36"/>
          <p:cNvSpPr txBox="1"/>
          <p:nvPr/>
        </p:nvSpPr>
        <p:spPr>
          <a:xfrm>
            <a:off x="670077" y="10111908"/>
            <a:ext cx="56354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CHINO</a:t>
            </a:r>
            <a:endParaRPr sz="1000" dirty="0">
              <a:cs typeface="Proxima Nova Rg"/>
            </a:endParaRPr>
          </a:p>
        </p:txBody>
      </p:sp>
      <p:sp>
        <p:nvSpPr>
          <p:cNvPr id="54" name="object 37"/>
          <p:cNvSpPr/>
          <p:nvPr/>
        </p:nvSpPr>
        <p:spPr>
          <a:xfrm>
            <a:off x="1363456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38"/>
          <p:cNvSpPr/>
          <p:nvPr/>
        </p:nvSpPr>
        <p:spPr>
          <a:xfrm>
            <a:off x="1617418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39"/>
          <p:cNvSpPr/>
          <p:nvPr/>
        </p:nvSpPr>
        <p:spPr>
          <a:xfrm>
            <a:off x="1871381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0"/>
          <p:cNvSpPr/>
          <p:nvPr/>
        </p:nvSpPr>
        <p:spPr>
          <a:xfrm>
            <a:off x="2125343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41"/>
          <p:cNvSpPr/>
          <p:nvPr/>
        </p:nvSpPr>
        <p:spPr>
          <a:xfrm>
            <a:off x="2379305" y="960795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42"/>
          <p:cNvSpPr/>
          <p:nvPr/>
        </p:nvSpPr>
        <p:spPr>
          <a:xfrm>
            <a:off x="1363456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43"/>
          <p:cNvSpPr/>
          <p:nvPr/>
        </p:nvSpPr>
        <p:spPr>
          <a:xfrm>
            <a:off x="1617418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44"/>
          <p:cNvSpPr/>
          <p:nvPr/>
        </p:nvSpPr>
        <p:spPr>
          <a:xfrm>
            <a:off x="1871381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45"/>
          <p:cNvSpPr/>
          <p:nvPr/>
        </p:nvSpPr>
        <p:spPr>
          <a:xfrm>
            <a:off x="2125343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46"/>
          <p:cNvSpPr/>
          <p:nvPr/>
        </p:nvSpPr>
        <p:spPr>
          <a:xfrm>
            <a:off x="2379305" y="988731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71"/>
          <p:cNvSpPr/>
          <p:nvPr/>
        </p:nvSpPr>
        <p:spPr>
          <a:xfrm>
            <a:off x="1363456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72"/>
          <p:cNvSpPr/>
          <p:nvPr/>
        </p:nvSpPr>
        <p:spPr>
          <a:xfrm>
            <a:off x="1617418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73"/>
          <p:cNvSpPr/>
          <p:nvPr/>
        </p:nvSpPr>
        <p:spPr>
          <a:xfrm>
            <a:off x="1871381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74"/>
          <p:cNvSpPr/>
          <p:nvPr/>
        </p:nvSpPr>
        <p:spPr>
          <a:xfrm>
            <a:off x="2125343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75"/>
          <p:cNvSpPr/>
          <p:nvPr/>
        </p:nvSpPr>
        <p:spPr>
          <a:xfrm>
            <a:off x="2379305" y="1016667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284296"/>
          </a:solidFill>
          <a:ln w="6350">
            <a:solidFill>
              <a:srgbClr val="28429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15"/>
          <p:cNvSpPr txBox="1"/>
          <p:nvPr/>
        </p:nvSpPr>
        <p:spPr>
          <a:xfrm>
            <a:off x="4725270" y="8948847"/>
            <a:ext cx="1351308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ctr"/>
            <a:r>
              <a:rPr lang="fr-FR" sz="1400" b="1" dirty="0" smtClean="0">
                <a:cs typeface="Proxima Nova Rg"/>
              </a:rPr>
              <a:t>PERSONALIDAD</a:t>
            </a:r>
            <a:endParaRPr sz="1400" dirty="0">
              <a:cs typeface="Proxima Nova Rg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4383406" y="9236807"/>
            <a:ext cx="2004397" cy="0"/>
          </a:xfrm>
          <a:prstGeom prst="line">
            <a:avLst/>
          </a:prstGeom>
          <a:ln w="28575">
            <a:solidFill>
              <a:srgbClr val="2842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bject 47"/>
          <p:cNvSpPr txBox="1"/>
          <p:nvPr/>
        </p:nvSpPr>
        <p:spPr>
          <a:xfrm>
            <a:off x="4275751" y="9435279"/>
            <a:ext cx="77801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ORGANIZADO</a:t>
            </a:r>
            <a:endParaRPr sz="1000" dirty="0">
              <a:cs typeface="Proxima Nova Rg"/>
            </a:endParaRPr>
          </a:p>
        </p:txBody>
      </p:sp>
      <p:sp>
        <p:nvSpPr>
          <p:cNvPr id="72" name="object 48"/>
          <p:cNvSpPr txBox="1"/>
          <p:nvPr/>
        </p:nvSpPr>
        <p:spPr>
          <a:xfrm>
            <a:off x="4470956" y="9714637"/>
            <a:ext cx="6063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CREATIVO</a:t>
            </a:r>
            <a:endParaRPr sz="1000" dirty="0">
              <a:cs typeface="Proxima Nova Rg"/>
            </a:endParaRPr>
          </a:p>
        </p:txBody>
      </p:sp>
      <p:sp>
        <p:nvSpPr>
          <p:cNvPr id="73" name="object 49"/>
          <p:cNvSpPr/>
          <p:nvPr/>
        </p:nvSpPr>
        <p:spPr>
          <a:xfrm>
            <a:off x="5194397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50"/>
          <p:cNvSpPr/>
          <p:nvPr/>
        </p:nvSpPr>
        <p:spPr>
          <a:xfrm>
            <a:off x="5448359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51"/>
          <p:cNvSpPr/>
          <p:nvPr/>
        </p:nvSpPr>
        <p:spPr>
          <a:xfrm>
            <a:off x="5702321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52"/>
          <p:cNvSpPr/>
          <p:nvPr/>
        </p:nvSpPr>
        <p:spPr>
          <a:xfrm>
            <a:off x="5956283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53"/>
          <p:cNvSpPr/>
          <p:nvPr/>
        </p:nvSpPr>
        <p:spPr>
          <a:xfrm>
            <a:off x="6210246" y="9490055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54"/>
          <p:cNvSpPr/>
          <p:nvPr/>
        </p:nvSpPr>
        <p:spPr>
          <a:xfrm>
            <a:off x="5194397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55"/>
          <p:cNvSpPr/>
          <p:nvPr/>
        </p:nvSpPr>
        <p:spPr>
          <a:xfrm>
            <a:off x="5448359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56"/>
          <p:cNvSpPr/>
          <p:nvPr/>
        </p:nvSpPr>
        <p:spPr>
          <a:xfrm>
            <a:off x="5702321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57"/>
          <p:cNvSpPr/>
          <p:nvPr/>
        </p:nvSpPr>
        <p:spPr>
          <a:xfrm>
            <a:off x="5956283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58"/>
          <p:cNvSpPr/>
          <p:nvPr/>
        </p:nvSpPr>
        <p:spPr>
          <a:xfrm>
            <a:off x="6210246" y="9769414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59"/>
          <p:cNvSpPr txBox="1"/>
          <p:nvPr/>
        </p:nvSpPr>
        <p:spPr>
          <a:xfrm>
            <a:off x="4513197" y="9986438"/>
            <a:ext cx="557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dirty="0" smtClean="0">
                <a:solidFill>
                  <a:srgbClr val="231F20"/>
                </a:solidFill>
                <a:cs typeface="Proxima Nova Rg"/>
              </a:rPr>
              <a:t>LÍDER</a:t>
            </a:r>
            <a:endParaRPr sz="1000" dirty="0">
              <a:cs typeface="Proxima Nova Rg"/>
            </a:endParaRPr>
          </a:p>
        </p:txBody>
      </p:sp>
      <p:sp>
        <p:nvSpPr>
          <p:cNvPr id="84" name="object 60"/>
          <p:cNvSpPr txBox="1"/>
          <p:nvPr/>
        </p:nvSpPr>
        <p:spPr>
          <a:xfrm>
            <a:off x="4601830" y="10265796"/>
            <a:ext cx="47046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b="1" smtClean="0">
                <a:solidFill>
                  <a:srgbClr val="231F20"/>
                </a:solidFill>
                <a:cs typeface="Proxima Nova Rg"/>
              </a:rPr>
              <a:t>SERIO</a:t>
            </a:r>
            <a:endParaRPr sz="1000" dirty="0">
              <a:cs typeface="Proxima Nova Rg"/>
            </a:endParaRPr>
          </a:p>
        </p:txBody>
      </p:sp>
      <p:sp>
        <p:nvSpPr>
          <p:cNvPr id="85" name="object 61"/>
          <p:cNvSpPr/>
          <p:nvPr/>
        </p:nvSpPr>
        <p:spPr>
          <a:xfrm>
            <a:off x="5189434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62"/>
          <p:cNvSpPr/>
          <p:nvPr/>
        </p:nvSpPr>
        <p:spPr>
          <a:xfrm>
            <a:off x="5443396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63"/>
          <p:cNvSpPr/>
          <p:nvPr/>
        </p:nvSpPr>
        <p:spPr>
          <a:xfrm>
            <a:off x="5697359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64"/>
          <p:cNvSpPr/>
          <p:nvPr/>
        </p:nvSpPr>
        <p:spPr>
          <a:xfrm>
            <a:off x="5951321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65"/>
          <p:cNvSpPr/>
          <p:nvPr/>
        </p:nvSpPr>
        <p:spPr>
          <a:xfrm>
            <a:off x="6205283" y="1004120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66"/>
          <p:cNvSpPr/>
          <p:nvPr/>
        </p:nvSpPr>
        <p:spPr>
          <a:xfrm>
            <a:off x="5189434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80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67"/>
          <p:cNvSpPr/>
          <p:nvPr/>
        </p:nvSpPr>
        <p:spPr>
          <a:xfrm>
            <a:off x="5443396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68"/>
          <p:cNvSpPr/>
          <p:nvPr/>
        </p:nvSpPr>
        <p:spPr>
          <a:xfrm>
            <a:off x="5697359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69"/>
          <p:cNvSpPr/>
          <p:nvPr/>
        </p:nvSpPr>
        <p:spPr>
          <a:xfrm>
            <a:off x="5951321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5DC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70"/>
          <p:cNvSpPr/>
          <p:nvPr/>
        </p:nvSpPr>
        <p:spPr>
          <a:xfrm>
            <a:off x="6205283" y="1032056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5DC1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79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343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Mangal</vt:lpstr>
      <vt:lpstr>Proxima Nova Lt</vt:lpstr>
      <vt:lpstr>Proxima Nova Rg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2017-11-03T15:47:36Z</dcterms:created>
  <dcterms:modified xsi:type="dcterms:W3CDTF">2019-02-04T18:02:39Z</dcterms:modified>
</cp:coreProperties>
</file>