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29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2"/>
    <p:restoredTop sz="94630"/>
  </p:normalViewPr>
  <p:slideViewPr>
    <p:cSldViewPr snapToGrid="0" snapToObjects="1">
      <p:cViewPr varScale="1">
        <p:scale>
          <a:sx n="48" d="100"/>
          <a:sy n="48" d="100"/>
        </p:scale>
        <p:origin x="20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E23-4624-5946-AA00-CA5D50CEC86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32E23-4624-5946-AA00-CA5D50CEC86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9FE8A-459B-BE40-B01B-516C4EB03C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698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7559675" cy="1871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07" r="13966"/>
          <a:stretch/>
        </p:blipFill>
        <p:spPr>
          <a:xfrm>
            <a:off x="322728" y="155985"/>
            <a:ext cx="1540730" cy="1559859"/>
          </a:xfrm>
          <a:prstGeom prst="ellipse">
            <a:avLst/>
          </a:prstGeom>
          <a:ln w="12700">
            <a:solidFill>
              <a:schemeClr val="tx1"/>
            </a:solidFill>
          </a:ln>
        </p:spPr>
      </p:pic>
      <p:cxnSp>
        <p:nvCxnSpPr>
          <p:cNvPr id="7" name="Connecteur droit 6"/>
          <p:cNvCxnSpPr/>
          <p:nvPr/>
        </p:nvCxnSpPr>
        <p:spPr>
          <a:xfrm>
            <a:off x="2194560" y="155985"/>
            <a:ext cx="0" cy="1559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ject 3"/>
          <p:cNvSpPr txBox="1"/>
          <p:nvPr/>
        </p:nvSpPr>
        <p:spPr>
          <a:xfrm>
            <a:off x="2535449" y="1161846"/>
            <a:ext cx="4746506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200" dirty="0" err="1">
                <a:ea typeface="Times" charset="0"/>
                <a:cs typeface="Times" charset="0"/>
              </a:rPr>
              <a:t>Lorem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ipsum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dolor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sit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amet</a:t>
            </a:r>
            <a:r>
              <a:rPr lang="fr-FR" sz="1200" dirty="0">
                <a:ea typeface="Times" charset="0"/>
                <a:cs typeface="Times" charset="0"/>
              </a:rPr>
              <a:t>, </a:t>
            </a:r>
            <a:r>
              <a:rPr lang="fr-FR" sz="1200" dirty="0" err="1">
                <a:ea typeface="Times" charset="0"/>
                <a:cs typeface="Times" charset="0"/>
              </a:rPr>
              <a:t>consectetur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adipiscing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elit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Morbi</a:t>
            </a:r>
            <a:r>
              <a:rPr lang="fr-FR" sz="1200" dirty="0">
                <a:ea typeface="Times" charset="0"/>
                <a:cs typeface="Times" charset="0"/>
              </a:rPr>
              <a:t> tristique </a:t>
            </a:r>
            <a:r>
              <a:rPr lang="fr-FR" sz="1200" dirty="0" err="1">
                <a:ea typeface="Times" charset="0"/>
                <a:cs typeface="Times" charset="0"/>
              </a:rPr>
              <a:t>sapien</a:t>
            </a:r>
            <a:r>
              <a:rPr lang="fr-FR" sz="1200" dirty="0">
                <a:ea typeface="Times" charset="0"/>
                <a:cs typeface="Times" charset="0"/>
              </a:rPr>
              <a:t> nec </a:t>
            </a:r>
            <a:r>
              <a:rPr lang="fr-FR" sz="1200" dirty="0" err="1">
                <a:ea typeface="Times" charset="0"/>
                <a:cs typeface="Times" charset="0"/>
              </a:rPr>
              <a:t>nulla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rutrum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imperdiet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Nullam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faucibus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augue</a:t>
            </a:r>
            <a:r>
              <a:rPr lang="fr-FR" sz="1200" dirty="0">
                <a:ea typeface="Times" charset="0"/>
                <a:cs typeface="Times" charset="0"/>
              </a:rPr>
              <a:t> id </a:t>
            </a:r>
            <a:r>
              <a:rPr lang="fr-FR" sz="1200" dirty="0" err="1">
                <a:ea typeface="Times" charset="0"/>
                <a:cs typeface="Times" charset="0"/>
              </a:rPr>
              <a:t>velit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luctus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maximus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Interdum</a:t>
            </a:r>
            <a:r>
              <a:rPr lang="fr-FR" sz="1200" dirty="0">
                <a:ea typeface="Times" charset="0"/>
                <a:cs typeface="Times" charset="0"/>
              </a:rPr>
              <a:t> et </a:t>
            </a:r>
            <a:r>
              <a:rPr lang="fr-FR" sz="1200" dirty="0" err="1">
                <a:ea typeface="Times" charset="0"/>
                <a:cs typeface="Times" charset="0"/>
              </a:rPr>
              <a:t>malesuada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fames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ac</a:t>
            </a:r>
            <a:r>
              <a:rPr lang="fr-FR" sz="1200" dirty="0">
                <a:ea typeface="Times" charset="0"/>
                <a:cs typeface="Times" charset="0"/>
              </a:rPr>
              <a:t> ante </a:t>
            </a:r>
            <a:r>
              <a:rPr lang="fr-FR" sz="1200" dirty="0" err="1">
                <a:ea typeface="Times" charset="0"/>
                <a:cs typeface="Times" charset="0"/>
              </a:rPr>
              <a:t>ipsum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primis</a:t>
            </a:r>
            <a:r>
              <a:rPr lang="fr-FR" sz="1200" dirty="0">
                <a:ea typeface="Times" charset="0"/>
                <a:cs typeface="Times" charset="0"/>
              </a:rPr>
              <a:t> in </a:t>
            </a:r>
            <a:r>
              <a:rPr lang="fr-FR" sz="1200" dirty="0" err="1">
                <a:ea typeface="Times" charset="0"/>
                <a:cs typeface="Times" charset="0"/>
              </a:rPr>
              <a:t>faucibus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2219332" y="976212"/>
            <a:ext cx="0" cy="7456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2453446" y="647026"/>
            <a:ext cx="1936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 smtClean="0"/>
              <a:t>Título</a:t>
            </a:r>
            <a:r>
              <a:rPr lang="fr-FR" sz="2000" dirty="0" smtClean="0"/>
              <a:t> </a:t>
            </a:r>
            <a:r>
              <a:rPr lang="fr-FR" sz="2000" dirty="0" err="1" smtClean="0"/>
              <a:t>del</a:t>
            </a:r>
            <a:r>
              <a:rPr lang="fr-FR" sz="2000" dirty="0" smtClean="0"/>
              <a:t> </a:t>
            </a:r>
            <a:r>
              <a:rPr lang="fr-FR" sz="2000" dirty="0" err="1" smtClean="0"/>
              <a:t>puesto</a:t>
            </a:r>
            <a:endParaRPr lang="fr-FR" sz="2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2419720" y="122756"/>
            <a:ext cx="3037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Alicia PORTELLI</a:t>
            </a:r>
            <a:endParaRPr lang="fr-FR" sz="3600" dirty="0"/>
          </a:p>
        </p:txBody>
      </p:sp>
      <p:cxnSp>
        <p:nvCxnSpPr>
          <p:cNvPr id="14" name="Connecteur droit 13"/>
          <p:cNvCxnSpPr/>
          <p:nvPr/>
        </p:nvCxnSpPr>
        <p:spPr>
          <a:xfrm>
            <a:off x="2194560" y="2355873"/>
            <a:ext cx="0" cy="36834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028736" y="1986541"/>
            <a:ext cx="2323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EXPERIENCIA LABORAL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2419719" y="2547890"/>
            <a:ext cx="51161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 smtClean="0">
                <a:ea typeface="Times" charset="0"/>
                <a:cs typeface="Times" charset="0"/>
              </a:rPr>
              <a:t>PUESTO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200" dirty="0" err="1">
                <a:ea typeface="Times" charset="0"/>
                <a:cs typeface="Times" charset="0"/>
              </a:rPr>
              <a:t>Lorem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ipsum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dolor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sit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amet</a:t>
            </a:r>
            <a:r>
              <a:rPr lang="fr-FR" sz="1200" dirty="0">
                <a:ea typeface="Times" charset="0"/>
                <a:cs typeface="Times" charset="0"/>
              </a:rPr>
              <a:t>, </a:t>
            </a:r>
            <a:r>
              <a:rPr lang="fr-FR" sz="1200" dirty="0" err="1">
                <a:ea typeface="Times" charset="0"/>
                <a:cs typeface="Times" charset="0"/>
              </a:rPr>
              <a:t>consectetur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adipiscing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elit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Morbi</a:t>
            </a:r>
            <a:r>
              <a:rPr lang="fr-FR" sz="1200" dirty="0">
                <a:ea typeface="Times" charset="0"/>
                <a:cs typeface="Times" charset="0"/>
              </a:rPr>
              <a:t> tristique </a:t>
            </a:r>
            <a:r>
              <a:rPr lang="fr-FR" sz="1200" dirty="0" smtClean="0">
                <a:ea typeface="Times" charset="0"/>
                <a:cs typeface="Times" charset="0"/>
              </a:rPr>
              <a:t>   </a:t>
            </a:r>
            <a:r>
              <a:rPr lang="fr-FR" sz="1200" dirty="0" err="1" smtClean="0">
                <a:ea typeface="Times" charset="0"/>
                <a:cs typeface="Times" charset="0"/>
              </a:rPr>
              <a:t>sapien</a:t>
            </a:r>
            <a:r>
              <a:rPr lang="fr-FR" sz="1200" dirty="0" smtClean="0">
                <a:ea typeface="Times" charset="0"/>
                <a:cs typeface="Times" charset="0"/>
              </a:rPr>
              <a:t> </a:t>
            </a:r>
            <a:r>
              <a:rPr lang="fr-FR" sz="1200" dirty="0">
                <a:ea typeface="Times" charset="0"/>
                <a:cs typeface="Times" charset="0"/>
              </a:rPr>
              <a:t>nec </a:t>
            </a:r>
            <a:r>
              <a:rPr lang="fr-FR" sz="1200" dirty="0" err="1">
                <a:ea typeface="Times" charset="0"/>
                <a:cs typeface="Times" charset="0"/>
              </a:rPr>
              <a:t>nulla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rutrum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imperdiet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Nullam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faucibus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augue</a:t>
            </a:r>
            <a:r>
              <a:rPr lang="fr-FR" sz="1200" dirty="0">
                <a:ea typeface="Times" charset="0"/>
                <a:cs typeface="Times" charset="0"/>
              </a:rPr>
              <a:t> id </a:t>
            </a:r>
            <a:r>
              <a:rPr lang="fr-FR" sz="1200" dirty="0" err="1">
                <a:ea typeface="Times" charset="0"/>
                <a:cs typeface="Times" charset="0"/>
              </a:rPr>
              <a:t>velit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luctus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maximus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Interdum</a:t>
            </a:r>
            <a:r>
              <a:rPr lang="fr-FR" sz="1200" dirty="0">
                <a:ea typeface="Times" charset="0"/>
                <a:cs typeface="Times" charset="0"/>
              </a:rPr>
              <a:t> et </a:t>
            </a:r>
            <a:r>
              <a:rPr lang="fr-FR" sz="1200" dirty="0" err="1">
                <a:ea typeface="Times" charset="0"/>
                <a:cs typeface="Times" charset="0"/>
              </a:rPr>
              <a:t>malesuada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fames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ac</a:t>
            </a:r>
            <a:r>
              <a:rPr lang="fr-FR" sz="1200" dirty="0">
                <a:ea typeface="Times" charset="0"/>
                <a:cs typeface="Times" charset="0"/>
              </a:rPr>
              <a:t> ante </a:t>
            </a:r>
            <a:r>
              <a:rPr lang="fr-FR" sz="1200" dirty="0" err="1">
                <a:ea typeface="Times" charset="0"/>
                <a:cs typeface="Times" charset="0"/>
              </a:rPr>
              <a:t>ipsum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primis</a:t>
            </a:r>
            <a:r>
              <a:rPr lang="fr-FR" sz="1200" dirty="0">
                <a:ea typeface="Times" charset="0"/>
                <a:cs typeface="Times" charset="0"/>
              </a:rPr>
              <a:t> in </a:t>
            </a:r>
            <a:r>
              <a:rPr lang="fr-FR" sz="1200" dirty="0" err="1">
                <a:ea typeface="Times" charset="0"/>
                <a:cs typeface="Times" charset="0"/>
              </a:rPr>
              <a:t>faucibus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smtClean="0">
                <a:ea typeface="Times" charset="0"/>
                <a:cs typeface="Times" charset="0"/>
              </a:rPr>
              <a:t> </a:t>
            </a:r>
            <a:r>
              <a:rPr lang="fr-FR" sz="1200" dirty="0" err="1" smtClean="0">
                <a:ea typeface="Times" charset="0"/>
                <a:cs typeface="Times" charset="0"/>
              </a:rPr>
              <a:t>Etiam</a:t>
            </a:r>
            <a:r>
              <a:rPr lang="fr-FR" sz="1200" dirty="0" smtClean="0">
                <a:ea typeface="Times" charset="0"/>
                <a:cs typeface="Times" charset="0"/>
              </a:rPr>
              <a:t> </a:t>
            </a:r>
            <a:r>
              <a:rPr lang="fr-FR" sz="1200" dirty="0">
                <a:ea typeface="Times" charset="0"/>
                <a:cs typeface="Times" charset="0"/>
              </a:rPr>
              <a:t>bibendum, ante nec </a:t>
            </a:r>
            <a:r>
              <a:rPr lang="fr-FR" sz="1200" dirty="0" err="1">
                <a:ea typeface="Times" charset="0"/>
                <a:cs typeface="Times" charset="0"/>
              </a:rPr>
              <a:t>luctus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 smtClean="0">
                <a:ea typeface="Times" charset="0"/>
                <a:cs typeface="Times" charset="0"/>
              </a:rPr>
              <a:t>posuere</a:t>
            </a:r>
            <a:r>
              <a:rPr lang="fr-FR" sz="1200" dirty="0">
                <a:ea typeface="Times" charset="0"/>
                <a:cs typeface="Times" charset="0"/>
              </a:rPr>
              <a:t>.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48916" y="2526903"/>
            <a:ext cx="14580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EMPRESA</a:t>
            </a:r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cxnSp>
        <p:nvCxnSpPr>
          <p:cNvPr id="20" name="Connecteur droit 19"/>
          <p:cNvCxnSpPr/>
          <p:nvPr/>
        </p:nvCxnSpPr>
        <p:spPr>
          <a:xfrm>
            <a:off x="542550" y="2885326"/>
            <a:ext cx="4491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419719" y="3677152"/>
            <a:ext cx="51161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>
                <a:ea typeface="Times" charset="0"/>
                <a:cs typeface="Times" charset="0"/>
              </a:rPr>
              <a:t>PUESTO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200" dirty="0" err="1">
                <a:ea typeface="Times" charset="0"/>
                <a:cs typeface="Times" charset="0"/>
              </a:rPr>
              <a:t>Lorem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ipsum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dolor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sit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amet</a:t>
            </a:r>
            <a:r>
              <a:rPr lang="fr-FR" sz="1200" dirty="0">
                <a:ea typeface="Times" charset="0"/>
                <a:cs typeface="Times" charset="0"/>
              </a:rPr>
              <a:t>, </a:t>
            </a:r>
            <a:r>
              <a:rPr lang="fr-FR" sz="1200" dirty="0" err="1">
                <a:ea typeface="Times" charset="0"/>
                <a:cs typeface="Times" charset="0"/>
              </a:rPr>
              <a:t>consectetur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adipiscing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elit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Morbi</a:t>
            </a:r>
            <a:r>
              <a:rPr lang="fr-FR" sz="1200" dirty="0">
                <a:ea typeface="Times" charset="0"/>
                <a:cs typeface="Times" charset="0"/>
              </a:rPr>
              <a:t> tristique    </a:t>
            </a:r>
            <a:r>
              <a:rPr lang="fr-FR" sz="1200" dirty="0" err="1">
                <a:ea typeface="Times" charset="0"/>
                <a:cs typeface="Times" charset="0"/>
              </a:rPr>
              <a:t>sapien</a:t>
            </a:r>
            <a:r>
              <a:rPr lang="fr-FR" sz="1200" dirty="0">
                <a:ea typeface="Times" charset="0"/>
                <a:cs typeface="Times" charset="0"/>
              </a:rPr>
              <a:t> nec </a:t>
            </a:r>
            <a:r>
              <a:rPr lang="fr-FR" sz="1200" dirty="0" err="1">
                <a:ea typeface="Times" charset="0"/>
                <a:cs typeface="Times" charset="0"/>
              </a:rPr>
              <a:t>nulla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rutrum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imperdiet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Nullam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faucibus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augue</a:t>
            </a:r>
            <a:r>
              <a:rPr lang="fr-FR" sz="1200" dirty="0">
                <a:ea typeface="Times" charset="0"/>
                <a:cs typeface="Times" charset="0"/>
              </a:rPr>
              <a:t> id </a:t>
            </a:r>
            <a:r>
              <a:rPr lang="fr-FR" sz="1200" dirty="0" err="1">
                <a:ea typeface="Times" charset="0"/>
                <a:cs typeface="Times" charset="0"/>
              </a:rPr>
              <a:t>velit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luctus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maximus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Interdum</a:t>
            </a:r>
            <a:r>
              <a:rPr lang="fr-FR" sz="1200" dirty="0">
                <a:ea typeface="Times" charset="0"/>
                <a:cs typeface="Times" charset="0"/>
              </a:rPr>
              <a:t> et </a:t>
            </a:r>
            <a:r>
              <a:rPr lang="fr-FR" sz="1200" dirty="0" err="1">
                <a:ea typeface="Times" charset="0"/>
                <a:cs typeface="Times" charset="0"/>
              </a:rPr>
              <a:t>malesuada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fames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ac</a:t>
            </a:r>
            <a:r>
              <a:rPr lang="fr-FR" sz="1200" dirty="0">
                <a:ea typeface="Times" charset="0"/>
                <a:cs typeface="Times" charset="0"/>
              </a:rPr>
              <a:t> ante </a:t>
            </a:r>
            <a:r>
              <a:rPr lang="fr-FR" sz="1200" dirty="0" err="1">
                <a:ea typeface="Times" charset="0"/>
                <a:cs typeface="Times" charset="0"/>
              </a:rPr>
              <a:t>ipsum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primis</a:t>
            </a:r>
            <a:r>
              <a:rPr lang="fr-FR" sz="1200" dirty="0">
                <a:ea typeface="Times" charset="0"/>
                <a:cs typeface="Times" charset="0"/>
              </a:rPr>
              <a:t> in </a:t>
            </a:r>
            <a:r>
              <a:rPr lang="fr-FR" sz="1200" dirty="0" err="1">
                <a:ea typeface="Times" charset="0"/>
                <a:cs typeface="Times" charset="0"/>
              </a:rPr>
              <a:t>faucibus</a:t>
            </a:r>
            <a:r>
              <a:rPr lang="fr-FR" sz="1200" dirty="0">
                <a:ea typeface="Times" charset="0"/>
                <a:cs typeface="Times" charset="0"/>
              </a:rPr>
              <a:t>.  </a:t>
            </a:r>
            <a:r>
              <a:rPr lang="fr-FR" sz="1200" dirty="0" err="1">
                <a:ea typeface="Times" charset="0"/>
                <a:cs typeface="Times" charset="0"/>
              </a:rPr>
              <a:t>Etiam</a:t>
            </a:r>
            <a:r>
              <a:rPr lang="fr-FR" sz="1200" dirty="0">
                <a:ea typeface="Times" charset="0"/>
                <a:cs typeface="Times" charset="0"/>
              </a:rPr>
              <a:t> bibendum, ante nec </a:t>
            </a:r>
            <a:r>
              <a:rPr lang="fr-FR" sz="1200" dirty="0" err="1">
                <a:ea typeface="Times" charset="0"/>
                <a:cs typeface="Times" charset="0"/>
              </a:rPr>
              <a:t>luctus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posuere</a:t>
            </a:r>
            <a:r>
              <a:rPr lang="fr-FR" sz="1200" dirty="0">
                <a:ea typeface="Times" charset="0"/>
                <a:cs typeface="Times" charset="0"/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419719" y="4775722"/>
            <a:ext cx="51161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>
                <a:ea typeface="Times" charset="0"/>
                <a:cs typeface="Times" charset="0"/>
              </a:rPr>
              <a:t>PUESTO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200" dirty="0" err="1">
                <a:ea typeface="Times" charset="0"/>
                <a:cs typeface="Times" charset="0"/>
              </a:rPr>
              <a:t>Lorem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ipsum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dolor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sit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amet</a:t>
            </a:r>
            <a:r>
              <a:rPr lang="fr-FR" sz="1200" dirty="0">
                <a:ea typeface="Times" charset="0"/>
                <a:cs typeface="Times" charset="0"/>
              </a:rPr>
              <a:t>, </a:t>
            </a:r>
            <a:r>
              <a:rPr lang="fr-FR" sz="1200" dirty="0" err="1">
                <a:ea typeface="Times" charset="0"/>
                <a:cs typeface="Times" charset="0"/>
              </a:rPr>
              <a:t>consectetur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adipiscing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elit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Morbi</a:t>
            </a:r>
            <a:r>
              <a:rPr lang="fr-FR" sz="1200" dirty="0">
                <a:ea typeface="Times" charset="0"/>
                <a:cs typeface="Times" charset="0"/>
              </a:rPr>
              <a:t> tristique    </a:t>
            </a:r>
            <a:r>
              <a:rPr lang="fr-FR" sz="1200" dirty="0" err="1">
                <a:ea typeface="Times" charset="0"/>
                <a:cs typeface="Times" charset="0"/>
              </a:rPr>
              <a:t>sapien</a:t>
            </a:r>
            <a:r>
              <a:rPr lang="fr-FR" sz="1200" dirty="0">
                <a:ea typeface="Times" charset="0"/>
                <a:cs typeface="Times" charset="0"/>
              </a:rPr>
              <a:t> nec </a:t>
            </a:r>
            <a:r>
              <a:rPr lang="fr-FR" sz="1200" dirty="0" err="1">
                <a:ea typeface="Times" charset="0"/>
                <a:cs typeface="Times" charset="0"/>
              </a:rPr>
              <a:t>nulla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rutrum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imperdiet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Nullam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faucibus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augue</a:t>
            </a:r>
            <a:r>
              <a:rPr lang="fr-FR" sz="1200" dirty="0">
                <a:ea typeface="Times" charset="0"/>
                <a:cs typeface="Times" charset="0"/>
              </a:rPr>
              <a:t> id </a:t>
            </a:r>
            <a:r>
              <a:rPr lang="fr-FR" sz="1200" dirty="0" err="1">
                <a:ea typeface="Times" charset="0"/>
                <a:cs typeface="Times" charset="0"/>
              </a:rPr>
              <a:t>velit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luctus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maximus</a:t>
            </a:r>
            <a:r>
              <a:rPr lang="fr-FR" sz="1200" dirty="0">
                <a:ea typeface="Times" charset="0"/>
                <a:cs typeface="Times" charset="0"/>
              </a:rPr>
              <a:t>. </a:t>
            </a:r>
            <a:r>
              <a:rPr lang="fr-FR" sz="1200" dirty="0" err="1">
                <a:ea typeface="Times" charset="0"/>
                <a:cs typeface="Times" charset="0"/>
              </a:rPr>
              <a:t>Interdum</a:t>
            </a:r>
            <a:r>
              <a:rPr lang="fr-FR" sz="1200" dirty="0">
                <a:ea typeface="Times" charset="0"/>
                <a:cs typeface="Times" charset="0"/>
              </a:rPr>
              <a:t> et </a:t>
            </a:r>
            <a:r>
              <a:rPr lang="fr-FR" sz="1200" dirty="0" err="1">
                <a:ea typeface="Times" charset="0"/>
                <a:cs typeface="Times" charset="0"/>
              </a:rPr>
              <a:t>malesuada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fames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ac</a:t>
            </a:r>
            <a:r>
              <a:rPr lang="fr-FR" sz="1200" dirty="0">
                <a:ea typeface="Times" charset="0"/>
                <a:cs typeface="Times" charset="0"/>
              </a:rPr>
              <a:t> ante </a:t>
            </a:r>
            <a:r>
              <a:rPr lang="fr-FR" sz="1200" dirty="0" err="1">
                <a:ea typeface="Times" charset="0"/>
                <a:cs typeface="Times" charset="0"/>
              </a:rPr>
              <a:t>ipsum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primis</a:t>
            </a:r>
            <a:r>
              <a:rPr lang="fr-FR" sz="1200" dirty="0">
                <a:ea typeface="Times" charset="0"/>
                <a:cs typeface="Times" charset="0"/>
              </a:rPr>
              <a:t> in </a:t>
            </a:r>
            <a:r>
              <a:rPr lang="fr-FR" sz="1200" dirty="0" err="1">
                <a:ea typeface="Times" charset="0"/>
                <a:cs typeface="Times" charset="0"/>
              </a:rPr>
              <a:t>faucibus</a:t>
            </a:r>
            <a:r>
              <a:rPr lang="fr-FR" sz="1200" dirty="0">
                <a:ea typeface="Times" charset="0"/>
                <a:cs typeface="Times" charset="0"/>
              </a:rPr>
              <a:t>.  </a:t>
            </a:r>
            <a:r>
              <a:rPr lang="fr-FR" sz="1200" dirty="0" err="1">
                <a:ea typeface="Times" charset="0"/>
                <a:cs typeface="Times" charset="0"/>
              </a:rPr>
              <a:t>Etiam</a:t>
            </a:r>
            <a:r>
              <a:rPr lang="fr-FR" sz="1200" dirty="0">
                <a:ea typeface="Times" charset="0"/>
                <a:cs typeface="Times" charset="0"/>
              </a:rPr>
              <a:t> bibendum, ante nec </a:t>
            </a:r>
            <a:r>
              <a:rPr lang="fr-FR" sz="1200" dirty="0" err="1">
                <a:ea typeface="Times" charset="0"/>
                <a:cs typeface="Times" charset="0"/>
              </a:rPr>
              <a:t>luctus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posuere</a:t>
            </a:r>
            <a:r>
              <a:rPr lang="fr-FR" sz="1200" dirty="0">
                <a:ea typeface="Times" charset="0"/>
                <a:cs typeface="Times" charset="0"/>
              </a:rPr>
              <a:t>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36079" y="6060559"/>
            <a:ext cx="1116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ESTUDIOS</a:t>
            </a:r>
            <a:endParaRPr lang="fr-FR" dirty="0"/>
          </a:p>
        </p:txBody>
      </p:sp>
      <p:sp>
        <p:nvSpPr>
          <p:cNvPr id="32" name="Rectangle 31"/>
          <p:cNvSpPr/>
          <p:nvPr/>
        </p:nvSpPr>
        <p:spPr>
          <a:xfrm>
            <a:off x="2419718" y="6583769"/>
            <a:ext cx="51161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 smtClean="0">
                <a:ea typeface="Times" charset="0"/>
                <a:cs typeface="Times" charset="0"/>
              </a:rPr>
              <a:t>TÍTULO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200" dirty="0" err="1">
                <a:ea typeface="Times" charset="0"/>
                <a:cs typeface="Times" charset="0"/>
              </a:rPr>
              <a:t>Lorem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ipsum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dolor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sit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amet</a:t>
            </a:r>
            <a:r>
              <a:rPr lang="fr-FR" sz="1200" dirty="0">
                <a:ea typeface="Times" charset="0"/>
                <a:cs typeface="Times" charset="0"/>
              </a:rPr>
              <a:t>, </a:t>
            </a:r>
            <a:r>
              <a:rPr lang="fr-FR" sz="1200" dirty="0" err="1">
                <a:ea typeface="Times" charset="0"/>
                <a:cs typeface="Times" charset="0"/>
              </a:rPr>
              <a:t>consectetur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adipiscing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elit</a:t>
            </a:r>
            <a:r>
              <a:rPr lang="fr-FR" sz="1200" dirty="0">
                <a:ea typeface="Times" charset="0"/>
                <a:cs typeface="Times" charset="0"/>
              </a:rPr>
              <a:t>.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448916" y="3677152"/>
            <a:ext cx="152048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EMPRESA</a:t>
            </a:r>
            <a:endParaRPr lang="fr-FR" sz="1400" dirty="0" smtClean="0"/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cxnSp>
        <p:nvCxnSpPr>
          <p:cNvPr id="40" name="Connecteur droit 39"/>
          <p:cNvCxnSpPr/>
          <p:nvPr/>
        </p:nvCxnSpPr>
        <p:spPr>
          <a:xfrm>
            <a:off x="542550" y="4035575"/>
            <a:ext cx="4491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448916" y="4769750"/>
            <a:ext cx="16016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EMPRESA</a:t>
            </a:r>
            <a:endParaRPr lang="fr-FR" sz="1400" dirty="0" smtClean="0"/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cxnSp>
        <p:nvCxnSpPr>
          <p:cNvPr id="42" name="Connecteur droit 41"/>
          <p:cNvCxnSpPr/>
          <p:nvPr/>
        </p:nvCxnSpPr>
        <p:spPr>
          <a:xfrm>
            <a:off x="542550" y="5128173"/>
            <a:ext cx="4491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448915" y="6570530"/>
            <a:ext cx="174564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CENTRO EDUCATIVO</a:t>
            </a:r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cxnSp>
        <p:nvCxnSpPr>
          <p:cNvPr id="44" name="Connecteur droit 43"/>
          <p:cNvCxnSpPr/>
          <p:nvPr/>
        </p:nvCxnSpPr>
        <p:spPr>
          <a:xfrm>
            <a:off x="542549" y="6928953"/>
            <a:ext cx="4491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419718" y="7405486"/>
            <a:ext cx="51161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>
                <a:ea typeface="Times" charset="0"/>
                <a:cs typeface="Times" charset="0"/>
              </a:rPr>
              <a:t>TÍTULO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200" dirty="0" err="1">
                <a:ea typeface="Times" charset="0"/>
                <a:cs typeface="Times" charset="0"/>
              </a:rPr>
              <a:t>Lorem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ipsum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dolor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sit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amet</a:t>
            </a:r>
            <a:r>
              <a:rPr lang="fr-FR" sz="1200" dirty="0">
                <a:ea typeface="Times" charset="0"/>
                <a:cs typeface="Times" charset="0"/>
              </a:rPr>
              <a:t>, </a:t>
            </a:r>
            <a:r>
              <a:rPr lang="fr-FR" sz="1200" dirty="0" err="1">
                <a:ea typeface="Times" charset="0"/>
                <a:cs typeface="Times" charset="0"/>
              </a:rPr>
              <a:t>consectetur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adipiscing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r>
              <a:rPr lang="fr-FR" sz="1200" dirty="0" err="1">
                <a:ea typeface="Times" charset="0"/>
                <a:cs typeface="Times" charset="0"/>
              </a:rPr>
              <a:t>elit</a:t>
            </a:r>
            <a:r>
              <a:rPr lang="fr-FR" sz="1200" dirty="0">
                <a:ea typeface="Times" charset="0"/>
                <a:cs typeface="Times" charset="0"/>
              </a:rPr>
              <a:t>.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448915" y="7392247"/>
            <a:ext cx="177041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CENTRO EDUCATIVO</a:t>
            </a:r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cxnSp>
        <p:nvCxnSpPr>
          <p:cNvPr id="47" name="Connecteur droit 46"/>
          <p:cNvCxnSpPr/>
          <p:nvPr/>
        </p:nvCxnSpPr>
        <p:spPr>
          <a:xfrm>
            <a:off x="542549" y="7750670"/>
            <a:ext cx="4491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>
            <a:stCxn id="31" idx="2"/>
          </p:cNvCxnSpPr>
          <p:nvPr/>
        </p:nvCxnSpPr>
        <p:spPr>
          <a:xfrm flipH="1">
            <a:off x="2194565" y="6429891"/>
            <a:ext cx="1" cy="17448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>
            <a:off x="331023" y="9236147"/>
            <a:ext cx="11255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ea typeface="Times" charset="0"/>
                <a:cs typeface="Times" charset="0"/>
              </a:rPr>
              <a:t>Photoshop CS</a:t>
            </a:r>
          </a:p>
          <a:p>
            <a:endParaRPr lang="fr-FR" sz="1200" dirty="0" smtClean="0">
              <a:ea typeface="Times" charset="0"/>
              <a:cs typeface="Times" charset="0"/>
            </a:endParaRPr>
          </a:p>
          <a:p>
            <a:r>
              <a:rPr lang="fr-FR" sz="1200" dirty="0" err="1" smtClean="0">
                <a:ea typeface="Times" charset="0"/>
                <a:cs typeface="Times" charset="0"/>
              </a:rPr>
              <a:t>Contabilidad</a:t>
            </a:r>
            <a:endParaRPr lang="fr-FR" sz="1200" dirty="0" smtClean="0">
              <a:ea typeface="Times" charset="0"/>
              <a:cs typeface="Times" charset="0"/>
            </a:endParaRPr>
          </a:p>
          <a:p>
            <a:endParaRPr lang="fr-FR" sz="1200" dirty="0" smtClean="0">
              <a:ea typeface="Times" charset="0"/>
              <a:cs typeface="Times" charset="0"/>
            </a:endParaRPr>
          </a:p>
          <a:p>
            <a:r>
              <a:rPr lang="fr-FR" sz="1200" dirty="0" err="1" smtClean="0">
                <a:ea typeface="Times" charset="0"/>
                <a:cs typeface="Times" charset="0"/>
              </a:rPr>
              <a:t>Administración</a:t>
            </a:r>
            <a:endParaRPr lang="fr-FR" sz="1200" dirty="0">
              <a:ea typeface="Times" charset="0"/>
              <a:cs typeface="Times" charset="0"/>
            </a:endParaRPr>
          </a:p>
        </p:txBody>
      </p:sp>
      <p:sp>
        <p:nvSpPr>
          <p:cNvPr id="51" name="object 96"/>
          <p:cNvSpPr/>
          <p:nvPr/>
        </p:nvSpPr>
        <p:spPr>
          <a:xfrm>
            <a:off x="1479242" y="930999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52" name="object 96"/>
          <p:cNvSpPr/>
          <p:nvPr/>
        </p:nvSpPr>
        <p:spPr>
          <a:xfrm>
            <a:off x="1629629" y="930999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53" name="object 96"/>
          <p:cNvSpPr/>
          <p:nvPr/>
        </p:nvSpPr>
        <p:spPr>
          <a:xfrm>
            <a:off x="1780016" y="930999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54" name="object 96"/>
          <p:cNvSpPr/>
          <p:nvPr/>
        </p:nvSpPr>
        <p:spPr>
          <a:xfrm>
            <a:off x="1923595" y="9309989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55" name="object 96"/>
          <p:cNvSpPr/>
          <p:nvPr/>
        </p:nvSpPr>
        <p:spPr>
          <a:xfrm>
            <a:off x="2067579" y="9309988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56" name="object 96"/>
          <p:cNvSpPr/>
          <p:nvPr/>
        </p:nvSpPr>
        <p:spPr>
          <a:xfrm>
            <a:off x="1479242" y="968343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57" name="object 96"/>
          <p:cNvSpPr/>
          <p:nvPr/>
        </p:nvSpPr>
        <p:spPr>
          <a:xfrm>
            <a:off x="1629629" y="968343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58" name="object 96"/>
          <p:cNvSpPr/>
          <p:nvPr/>
        </p:nvSpPr>
        <p:spPr>
          <a:xfrm>
            <a:off x="1780016" y="968343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59" name="object 96"/>
          <p:cNvSpPr/>
          <p:nvPr/>
        </p:nvSpPr>
        <p:spPr>
          <a:xfrm>
            <a:off x="1923595" y="968343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60" name="object 96"/>
          <p:cNvSpPr/>
          <p:nvPr/>
        </p:nvSpPr>
        <p:spPr>
          <a:xfrm>
            <a:off x="2067579" y="9683429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61" name="object 96"/>
          <p:cNvSpPr/>
          <p:nvPr/>
        </p:nvSpPr>
        <p:spPr>
          <a:xfrm>
            <a:off x="1479242" y="1005687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62" name="object 96"/>
          <p:cNvSpPr/>
          <p:nvPr/>
        </p:nvSpPr>
        <p:spPr>
          <a:xfrm>
            <a:off x="1629629" y="10056869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63" name="object 96"/>
          <p:cNvSpPr/>
          <p:nvPr/>
        </p:nvSpPr>
        <p:spPr>
          <a:xfrm>
            <a:off x="1780016" y="10056869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64" name="object 96"/>
          <p:cNvSpPr/>
          <p:nvPr/>
        </p:nvSpPr>
        <p:spPr>
          <a:xfrm>
            <a:off x="1923595" y="10056868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65" name="object 96"/>
          <p:cNvSpPr/>
          <p:nvPr/>
        </p:nvSpPr>
        <p:spPr>
          <a:xfrm>
            <a:off x="2067579" y="10056867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3007751" y="9233499"/>
            <a:ext cx="8904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ea typeface="Times" charset="0"/>
                <a:cs typeface="Times" charset="0"/>
              </a:rPr>
              <a:t>Innovador</a:t>
            </a:r>
            <a:endParaRPr lang="fr-FR" sz="1200" dirty="0" smtClean="0">
              <a:ea typeface="Times" charset="0"/>
              <a:cs typeface="Times" charset="0"/>
            </a:endParaRPr>
          </a:p>
          <a:p>
            <a:endParaRPr lang="fr-FR" sz="1200" dirty="0" smtClean="0">
              <a:ea typeface="Times" charset="0"/>
              <a:cs typeface="Times" charset="0"/>
            </a:endParaRPr>
          </a:p>
          <a:p>
            <a:r>
              <a:rPr lang="fr-FR" sz="1200" dirty="0" err="1" smtClean="0">
                <a:ea typeface="Times" charset="0"/>
                <a:cs typeface="Times" charset="0"/>
              </a:rPr>
              <a:t>Organizado</a:t>
            </a:r>
            <a:endParaRPr lang="fr-FR" sz="1200" dirty="0" smtClean="0">
              <a:ea typeface="Times" charset="0"/>
              <a:cs typeface="Times" charset="0"/>
            </a:endParaRPr>
          </a:p>
          <a:p>
            <a:endParaRPr lang="fr-FR" sz="1200" dirty="0" smtClean="0">
              <a:ea typeface="Times" charset="0"/>
              <a:cs typeface="Times" charset="0"/>
            </a:endParaRPr>
          </a:p>
          <a:p>
            <a:r>
              <a:rPr lang="fr-FR" sz="1200" dirty="0" err="1" smtClean="0">
                <a:ea typeface="Times" charset="0"/>
                <a:cs typeface="Times" charset="0"/>
              </a:rPr>
              <a:t>Creativo</a:t>
            </a:r>
            <a:endParaRPr lang="fr-FR" sz="1200" dirty="0">
              <a:ea typeface="Times" charset="0"/>
              <a:cs typeface="Times" charset="0"/>
            </a:endParaRPr>
          </a:p>
        </p:txBody>
      </p:sp>
      <p:sp>
        <p:nvSpPr>
          <p:cNvPr id="67" name="object 96"/>
          <p:cNvSpPr/>
          <p:nvPr/>
        </p:nvSpPr>
        <p:spPr>
          <a:xfrm>
            <a:off x="4155970" y="930734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68" name="object 96"/>
          <p:cNvSpPr/>
          <p:nvPr/>
        </p:nvSpPr>
        <p:spPr>
          <a:xfrm>
            <a:off x="4306357" y="930734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69" name="object 96"/>
          <p:cNvSpPr/>
          <p:nvPr/>
        </p:nvSpPr>
        <p:spPr>
          <a:xfrm>
            <a:off x="4456744" y="930734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70" name="object 96"/>
          <p:cNvSpPr/>
          <p:nvPr/>
        </p:nvSpPr>
        <p:spPr>
          <a:xfrm>
            <a:off x="4600323" y="930734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71" name="object 96"/>
          <p:cNvSpPr/>
          <p:nvPr/>
        </p:nvSpPr>
        <p:spPr>
          <a:xfrm>
            <a:off x="4744307" y="930734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72" name="object 96"/>
          <p:cNvSpPr/>
          <p:nvPr/>
        </p:nvSpPr>
        <p:spPr>
          <a:xfrm>
            <a:off x="4155970" y="9680784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73" name="object 96"/>
          <p:cNvSpPr/>
          <p:nvPr/>
        </p:nvSpPr>
        <p:spPr>
          <a:xfrm>
            <a:off x="4306357" y="968078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74" name="object 96"/>
          <p:cNvSpPr/>
          <p:nvPr/>
        </p:nvSpPr>
        <p:spPr>
          <a:xfrm>
            <a:off x="4456744" y="968078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75" name="object 96"/>
          <p:cNvSpPr/>
          <p:nvPr/>
        </p:nvSpPr>
        <p:spPr>
          <a:xfrm>
            <a:off x="4600323" y="968078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76" name="object 96"/>
          <p:cNvSpPr/>
          <p:nvPr/>
        </p:nvSpPr>
        <p:spPr>
          <a:xfrm>
            <a:off x="4744307" y="968078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77" name="object 96"/>
          <p:cNvSpPr/>
          <p:nvPr/>
        </p:nvSpPr>
        <p:spPr>
          <a:xfrm>
            <a:off x="4155970" y="1005422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78" name="object 96"/>
          <p:cNvSpPr/>
          <p:nvPr/>
        </p:nvSpPr>
        <p:spPr>
          <a:xfrm>
            <a:off x="4306357" y="1005422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79" name="object 96"/>
          <p:cNvSpPr/>
          <p:nvPr/>
        </p:nvSpPr>
        <p:spPr>
          <a:xfrm>
            <a:off x="4456744" y="1005422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80" name="object 96"/>
          <p:cNvSpPr/>
          <p:nvPr/>
        </p:nvSpPr>
        <p:spPr>
          <a:xfrm>
            <a:off x="4600323" y="1005422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81" name="object 96"/>
          <p:cNvSpPr/>
          <p:nvPr/>
        </p:nvSpPr>
        <p:spPr>
          <a:xfrm>
            <a:off x="4744307" y="10054219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5463408" y="9231083"/>
            <a:ext cx="6624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ea typeface="Times" charset="0"/>
                <a:cs typeface="Times" charset="0"/>
              </a:rPr>
              <a:t>Inglés</a:t>
            </a:r>
            <a:endParaRPr lang="fr-FR" sz="1200" dirty="0" smtClean="0">
              <a:ea typeface="Times" charset="0"/>
              <a:cs typeface="Times" charset="0"/>
            </a:endParaRPr>
          </a:p>
          <a:p>
            <a:endParaRPr lang="fr-FR" sz="1200" dirty="0" smtClean="0">
              <a:ea typeface="Times" charset="0"/>
              <a:cs typeface="Times" charset="0"/>
            </a:endParaRPr>
          </a:p>
          <a:p>
            <a:r>
              <a:rPr lang="fr-FR" sz="1200" smtClean="0">
                <a:ea typeface="Times" charset="0"/>
                <a:cs typeface="Times" charset="0"/>
              </a:rPr>
              <a:t>Francés</a:t>
            </a:r>
            <a:endParaRPr lang="fr-FR" sz="1200" dirty="0" smtClean="0">
              <a:ea typeface="Times" charset="0"/>
              <a:cs typeface="Times" charset="0"/>
            </a:endParaRPr>
          </a:p>
          <a:p>
            <a:endParaRPr lang="fr-FR" sz="1200" dirty="0" smtClean="0">
              <a:ea typeface="Times" charset="0"/>
              <a:cs typeface="Times" charset="0"/>
            </a:endParaRPr>
          </a:p>
          <a:p>
            <a:r>
              <a:rPr lang="fr-FR" sz="1200" dirty="0" smtClean="0">
                <a:ea typeface="Times" charset="0"/>
                <a:cs typeface="Times" charset="0"/>
              </a:rPr>
              <a:t>Italiano</a:t>
            </a:r>
            <a:endParaRPr lang="fr-FR" sz="1200" dirty="0">
              <a:ea typeface="Times" charset="0"/>
              <a:cs typeface="Times" charset="0"/>
            </a:endParaRPr>
          </a:p>
        </p:txBody>
      </p:sp>
      <p:sp>
        <p:nvSpPr>
          <p:cNvPr id="99" name="object 96"/>
          <p:cNvSpPr/>
          <p:nvPr/>
        </p:nvSpPr>
        <p:spPr>
          <a:xfrm>
            <a:off x="6611627" y="9304927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0" name="object 96"/>
          <p:cNvSpPr/>
          <p:nvPr/>
        </p:nvSpPr>
        <p:spPr>
          <a:xfrm>
            <a:off x="6762014" y="9304926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1" name="object 96"/>
          <p:cNvSpPr/>
          <p:nvPr/>
        </p:nvSpPr>
        <p:spPr>
          <a:xfrm>
            <a:off x="6912401" y="9304926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2" name="object 96"/>
          <p:cNvSpPr/>
          <p:nvPr/>
        </p:nvSpPr>
        <p:spPr>
          <a:xfrm>
            <a:off x="7055980" y="9304925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3" name="object 96"/>
          <p:cNvSpPr/>
          <p:nvPr/>
        </p:nvSpPr>
        <p:spPr>
          <a:xfrm>
            <a:off x="7199964" y="9304924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4" name="object 96"/>
          <p:cNvSpPr/>
          <p:nvPr/>
        </p:nvSpPr>
        <p:spPr>
          <a:xfrm>
            <a:off x="6611627" y="9678368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5" name="object 96"/>
          <p:cNvSpPr/>
          <p:nvPr/>
        </p:nvSpPr>
        <p:spPr>
          <a:xfrm>
            <a:off x="6762014" y="9678367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6" name="object 96"/>
          <p:cNvSpPr/>
          <p:nvPr/>
        </p:nvSpPr>
        <p:spPr>
          <a:xfrm>
            <a:off x="6912401" y="9678367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7" name="object 96"/>
          <p:cNvSpPr/>
          <p:nvPr/>
        </p:nvSpPr>
        <p:spPr>
          <a:xfrm>
            <a:off x="7055980" y="9678366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8" name="object 96"/>
          <p:cNvSpPr/>
          <p:nvPr/>
        </p:nvSpPr>
        <p:spPr>
          <a:xfrm>
            <a:off x="7199964" y="9678365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09" name="object 96"/>
          <p:cNvSpPr/>
          <p:nvPr/>
        </p:nvSpPr>
        <p:spPr>
          <a:xfrm>
            <a:off x="6611627" y="10051806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10" name="object 96"/>
          <p:cNvSpPr/>
          <p:nvPr/>
        </p:nvSpPr>
        <p:spPr>
          <a:xfrm>
            <a:off x="6762014" y="10051805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11" name="object 96"/>
          <p:cNvSpPr/>
          <p:nvPr/>
        </p:nvSpPr>
        <p:spPr>
          <a:xfrm>
            <a:off x="6912401" y="10051805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12" name="object 96"/>
          <p:cNvSpPr/>
          <p:nvPr/>
        </p:nvSpPr>
        <p:spPr>
          <a:xfrm>
            <a:off x="7055980" y="10051804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sp>
        <p:nvSpPr>
          <p:cNvPr id="113" name="object 96"/>
          <p:cNvSpPr/>
          <p:nvPr/>
        </p:nvSpPr>
        <p:spPr>
          <a:xfrm>
            <a:off x="7199964" y="1005180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sz="1200">
              <a:ea typeface="Times" charset="0"/>
              <a:cs typeface="Times" charset="0"/>
            </a:endParaRPr>
          </a:p>
        </p:txBody>
      </p:sp>
      <p:cxnSp>
        <p:nvCxnSpPr>
          <p:cNvPr id="117" name="Connecteur droit 116"/>
          <p:cNvCxnSpPr/>
          <p:nvPr/>
        </p:nvCxnSpPr>
        <p:spPr>
          <a:xfrm>
            <a:off x="2613408" y="8805950"/>
            <a:ext cx="0" cy="17448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117"/>
          <p:cNvCxnSpPr/>
          <p:nvPr/>
        </p:nvCxnSpPr>
        <p:spPr>
          <a:xfrm>
            <a:off x="5242561" y="8773916"/>
            <a:ext cx="0" cy="17448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679372" y="8683627"/>
            <a:ext cx="1430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HABILIDADES</a:t>
            </a:r>
            <a:endParaRPr lang="fr-FR" dirty="0"/>
          </a:p>
        </p:txBody>
      </p:sp>
      <p:sp>
        <p:nvSpPr>
          <p:cNvPr id="120" name="Rectangle 119"/>
          <p:cNvSpPr/>
          <p:nvPr/>
        </p:nvSpPr>
        <p:spPr>
          <a:xfrm>
            <a:off x="3153386" y="8690419"/>
            <a:ext cx="1648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PERSONALIDAD</a:t>
            </a:r>
            <a:endParaRPr lang="fr-FR" dirty="0"/>
          </a:p>
        </p:txBody>
      </p:sp>
      <p:sp>
        <p:nvSpPr>
          <p:cNvPr id="121" name="Rectangle 120"/>
          <p:cNvSpPr/>
          <p:nvPr/>
        </p:nvSpPr>
        <p:spPr>
          <a:xfrm>
            <a:off x="5845207" y="8682697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IDIOMAS</a:t>
            </a:r>
            <a:endParaRPr lang="fr-FR" dirty="0"/>
          </a:p>
        </p:txBody>
      </p:sp>
      <p:cxnSp>
        <p:nvCxnSpPr>
          <p:cNvPr id="122" name="Connecteur droit 121"/>
          <p:cNvCxnSpPr/>
          <p:nvPr/>
        </p:nvCxnSpPr>
        <p:spPr>
          <a:xfrm>
            <a:off x="2637018" y="8807784"/>
            <a:ext cx="0" cy="7456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5267330" y="9769190"/>
            <a:ext cx="0" cy="7456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16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85</Words>
  <Application>Microsoft Office PowerPoint</Application>
  <PresentationFormat>Personalizado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Mangal</vt:lpstr>
      <vt:lpstr>Times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20</cp:revision>
  <dcterms:created xsi:type="dcterms:W3CDTF">2017-11-03T14:38:30Z</dcterms:created>
  <dcterms:modified xsi:type="dcterms:W3CDTF">2019-02-04T18:01:11Z</dcterms:modified>
</cp:coreProperties>
</file>