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90" d="100"/>
          <a:sy n="90" d="100"/>
        </p:scale>
        <p:origin x="1458" y="-2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761C6-A988-6742-AAFA-07F347EFBF81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2C6A6-AE0A-DE4D-BDF3-6BFAE60E7C6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13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2C6A6-AE0A-DE4D-BDF3-6BFAE60E7C6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157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68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68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457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27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5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44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88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2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27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5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31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44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7576" y="1314510"/>
            <a:ext cx="1909482" cy="859149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834777"/>
              </p:ext>
            </p:extLst>
          </p:nvPr>
        </p:nvGraphicFramePr>
        <p:xfrm>
          <a:off x="107577" y="1349185"/>
          <a:ext cx="6521825" cy="8175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296"/>
                <a:gridCol w="2068595"/>
                <a:gridCol w="2406934"/>
              </a:tblGrid>
              <a:tr h="427841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err="1" smtClean="0"/>
                        <a:t>Estudios</a:t>
                      </a:r>
                      <a:endParaRPr lang="fr-FR" sz="20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TÍTULO DEL</a:t>
                      </a:r>
                      <a:r>
                        <a:rPr lang="fr-FR" sz="2400" baseline="0" dirty="0" smtClean="0">
                          <a:solidFill>
                            <a:schemeClr val="tx1"/>
                          </a:solidFill>
                        </a:rPr>
                        <a:t> PUESTO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19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2015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19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19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19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FR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27841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err="1" smtClean="0">
                          <a:solidFill>
                            <a:schemeClr val="bg1"/>
                          </a:solidFill>
                        </a:rPr>
                        <a:t>Experiencia</a:t>
                      </a:r>
                      <a:endParaRPr lang="fr-F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8098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2010 -</a:t>
                      </a:r>
                      <a:r>
                        <a:rPr lang="fr-FR" sz="1200" b="1" dirty="0" err="1" smtClean="0">
                          <a:solidFill>
                            <a:schemeClr val="bg1"/>
                          </a:solidFill>
                        </a:rPr>
                        <a:t>presente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b="1" dirty="0" err="1" smtClean="0">
                          <a:solidFill>
                            <a:srgbClr val="00B0F0"/>
                          </a:solidFill>
                        </a:rPr>
                        <a:t>Puesto</a:t>
                      </a:r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rgbClr val="00B0F0"/>
                          </a:solidFill>
                        </a:rPr>
                        <a:t>Empresa</a:t>
                      </a:r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 – Ciudad</a:t>
                      </a: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Integer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lacus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massa, mollis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dui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vehicula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faucibus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maximus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lectus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Orci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varius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natoque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penatibus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et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magnis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dis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parturient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montes,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nascetur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ridiculus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mus.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Morbi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ultrices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eleifend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ante, et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sodales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urna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ultrices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sed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88592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2008-2010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b="1" dirty="0" err="1" smtClean="0">
                          <a:solidFill>
                            <a:srgbClr val="00B0F0"/>
                          </a:solidFill>
                        </a:rPr>
                        <a:t>Puesto</a:t>
                      </a:r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rgbClr val="00B0F0"/>
                          </a:solidFill>
                        </a:rPr>
                        <a:t>Empresa</a:t>
                      </a:r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 – Ciudad</a:t>
                      </a:r>
                    </a:p>
                    <a:p>
                      <a:r>
                        <a:rPr lang="fr-FR" sz="1200" b="1" baseline="0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baseline="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baseline="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baseline="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baseline="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b="1" baseline="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baseline="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baseline="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Integer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lacus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massa, mollis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dui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vehicula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faucibus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maximus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lectus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8986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fr-FR" sz="12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2005-2008</a:t>
                      </a:r>
                      <a:endParaRPr lang="fr-FR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b="1" kern="1200" dirty="0" err="1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2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200" b="1" kern="1200" dirty="0" err="1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2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</a:p>
                    <a:p>
                      <a:r>
                        <a:rPr lang="fr-FR" sz="1200" b="1" baseline="0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baseline="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baseline="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baseline="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baseline="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b="1" baseline="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baseline="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baseline="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Integer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lacus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massa, mollis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dui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vehicula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faucibus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maximus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lectus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27841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err="1" smtClean="0">
                          <a:solidFill>
                            <a:schemeClr val="bg1"/>
                          </a:solidFill>
                        </a:rPr>
                        <a:t>Habilidades</a:t>
                      </a:r>
                      <a:endParaRPr lang="fr-F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98906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fr-FR" sz="12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Informáticas</a:t>
                      </a:r>
                      <a:endParaRPr lang="fr-FR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massa, mollis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err="1" smtClean="0">
                          <a:solidFill>
                            <a:schemeClr val="bg1"/>
                          </a:solidFill>
                        </a:rPr>
                        <a:t>Gerenciales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massa, mollis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10989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err="1" smtClean="0">
                          <a:solidFill>
                            <a:schemeClr val="bg1"/>
                          </a:solidFill>
                        </a:rPr>
                        <a:t>Idiomas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Inglés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Bilingüe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Alemán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Bilingüe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Italiano: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Básico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Español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Lengua</a:t>
                      </a: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materna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9710"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Otros</a:t>
                      </a:r>
                      <a:endParaRPr lang="fr-FR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27841">
                <a:tc>
                  <a:txBody>
                    <a:bodyPr/>
                    <a:lstStyle/>
                    <a:p>
                      <a:pPr algn="ctr"/>
                      <a:endParaRPr lang="fr-FR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massa, mollis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107576" y="94592"/>
            <a:ext cx="1909482" cy="121991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riangle 30"/>
          <p:cNvSpPr/>
          <p:nvPr/>
        </p:nvSpPr>
        <p:spPr>
          <a:xfrm>
            <a:off x="107576" y="982532"/>
            <a:ext cx="1909482" cy="331978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204952" y="94591"/>
            <a:ext cx="1734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bg1"/>
                </a:solidFill>
              </a:rPr>
              <a:t>Alice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Langlois</a:t>
            </a:r>
            <a:endParaRPr lang="fr-FR" sz="2800" dirty="0">
              <a:solidFill>
                <a:schemeClr val="bg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844897"/>
              </p:ext>
            </p:extLst>
          </p:nvPr>
        </p:nvGraphicFramePr>
        <p:xfrm>
          <a:off x="2036535" y="94591"/>
          <a:ext cx="4592867" cy="12199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592867"/>
              </a:tblGrid>
              <a:tr h="30498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err="1" smtClean="0"/>
                        <a:t>DIrección</a:t>
                      </a:r>
                      <a:r>
                        <a:rPr lang="fr-FR" sz="1100" b="0" dirty="0" smtClean="0"/>
                        <a:t>: 12 Street Name, Madrid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98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err="1" smtClean="0"/>
                        <a:t>Teléfono</a:t>
                      </a:r>
                      <a:r>
                        <a:rPr lang="fr-FR" sz="1100" b="0" dirty="0" smtClean="0"/>
                        <a:t>: 000 111 333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98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/>
                        <a:t>Email: name@mail.com</a:t>
                      </a:r>
                      <a:endParaRPr lang="fr-FR" sz="11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98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/>
                        <a:t>Web: http://www.mi-pagina.com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24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</TotalTime>
  <Words>309</Words>
  <Application>Microsoft Office PowerPoint</Application>
  <PresentationFormat>A4 (210 x 297 mm)</PresentationFormat>
  <Paragraphs>42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12</cp:revision>
  <dcterms:created xsi:type="dcterms:W3CDTF">2016-06-03T13:13:35Z</dcterms:created>
  <dcterms:modified xsi:type="dcterms:W3CDTF">2018-12-17T13:19:36Z</dcterms:modified>
</cp:coreProperties>
</file>