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A8A"/>
    <a:srgbClr val="85A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44"/>
    <p:restoredTop sz="94661"/>
  </p:normalViewPr>
  <p:slideViewPr>
    <p:cSldViewPr snapToGrid="0" snapToObjects="1">
      <p:cViewPr>
        <p:scale>
          <a:sx n="93" d="100"/>
          <a:sy n="93" d="100"/>
        </p:scale>
        <p:origin x="1326" y="-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DB25-65F0-6748-B395-EC61D980DA30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9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3008489"/>
          </a:xfrm>
          <a:prstGeom prst="rect">
            <a:avLst/>
          </a:prstGeom>
          <a:solidFill>
            <a:srgbClr val="0CA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2" name="Imag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43073" b="14177"/>
          <a:stretch/>
        </p:blipFill>
        <p:spPr>
          <a:xfrm>
            <a:off x="2707100" y="105525"/>
            <a:ext cx="1540180" cy="1549807"/>
          </a:xfrm>
          <a:prstGeom prst="ellipse">
            <a:avLst/>
          </a:prstGeom>
          <a:ln>
            <a:solidFill>
              <a:schemeClr val="bg1"/>
            </a:solidFill>
          </a:ln>
        </p:spPr>
      </p:pic>
      <p:cxnSp>
        <p:nvCxnSpPr>
          <p:cNvPr id="23" name="Straight Connector 8"/>
          <p:cNvCxnSpPr/>
          <p:nvPr/>
        </p:nvCxnSpPr>
        <p:spPr>
          <a:xfrm>
            <a:off x="145779" y="554159"/>
            <a:ext cx="23292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10"/>
          <p:cNvCxnSpPr/>
          <p:nvPr/>
        </p:nvCxnSpPr>
        <p:spPr>
          <a:xfrm>
            <a:off x="145782" y="911143"/>
            <a:ext cx="23292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11"/>
          <p:cNvCxnSpPr/>
          <p:nvPr/>
        </p:nvCxnSpPr>
        <p:spPr>
          <a:xfrm>
            <a:off x="145782" y="1304226"/>
            <a:ext cx="231237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15"/>
          <p:cNvSpPr txBox="1"/>
          <p:nvPr/>
        </p:nvSpPr>
        <p:spPr>
          <a:xfrm>
            <a:off x="145780" y="271308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Nombre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31" name="TextBox 17"/>
          <p:cNvSpPr txBox="1"/>
          <p:nvPr/>
        </p:nvSpPr>
        <p:spPr>
          <a:xfrm>
            <a:off x="145779" y="982660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Email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35" name="TextBox 22"/>
          <p:cNvSpPr txBox="1"/>
          <p:nvPr/>
        </p:nvSpPr>
        <p:spPr>
          <a:xfrm>
            <a:off x="1439000" y="622480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12-01-1992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23"/>
          <p:cNvSpPr txBox="1"/>
          <p:nvPr/>
        </p:nvSpPr>
        <p:spPr>
          <a:xfrm>
            <a:off x="1160077" y="992929"/>
            <a:ext cx="1393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name@mail.com</a:t>
            </a:r>
            <a:endParaRPr lang="fr-FR" sz="1200" dirty="0">
              <a:solidFill>
                <a:schemeClr val="bg1"/>
              </a:solidFill>
              <a:latin typeface="Titillium Lt" panose="00000400000000000000" pitchFamily="50" charset="0"/>
            </a:endParaRPr>
          </a:p>
        </p:txBody>
      </p:sp>
      <p:sp>
        <p:nvSpPr>
          <p:cNvPr id="39" name="TextBox 22"/>
          <p:cNvSpPr txBox="1"/>
          <p:nvPr/>
        </p:nvSpPr>
        <p:spPr>
          <a:xfrm>
            <a:off x="991037" y="288208"/>
            <a:ext cx="1579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Patrick GERNIER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15"/>
          <p:cNvSpPr txBox="1"/>
          <p:nvPr/>
        </p:nvSpPr>
        <p:spPr>
          <a:xfrm>
            <a:off x="145779" y="628232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Fecha</a:t>
            </a:r>
            <a:r>
              <a:rPr lang="en-US" sz="1200" dirty="0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de </a:t>
            </a:r>
            <a:r>
              <a:rPr lang="en-US" sz="1200" dirty="0" err="1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nac</a:t>
            </a:r>
            <a:r>
              <a:rPr lang="en-US" sz="1200" dirty="0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cxnSp>
        <p:nvCxnSpPr>
          <p:cNvPr id="44" name="Straight Connector 8"/>
          <p:cNvCxnSpPr/>
          <p:nvPr/>
        </p:nvCxnSpPr>
        <p:spPr>
          <a:xfrm>
            <a:off x="4400037" y="554976"/>
            <a:ext cx="306038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10"/>
          <p:cNvCxnSpPr/>
          <p:nvPr/>
        </p:nvCxnSpPr>
        <p:spPr>
          <a:xfrm>
            <a:off x="4400037" y="917812"/>
            <a:ext cx="306038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11"/>
          <p:cNvCxnSpPr/>
          <p:nvPr/>
        </p:nvCxnSpPr>
        <p:spPr>
          <a:xfrm>
            <a:off x="4400034" y="1273356"/>
            <a:ext cx="30603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15"/>
          <p:cNvSpPr txBox="1"/>
          <p:nvPr/>
        </p:nvSpPr>
        <p:spPr>
          <a:xfrm>
            <a:off x="4400035" y="277977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Teléfono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48" name="TextBox 17"/>
          <p:cNvSpPr txBox="1"/>
          <p:nvPr/>
        </p:nvSpPr>
        <p:spPr>
          <a:xfrm>
            <a:off x="4400034" y="989329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Web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52" name="TextBox 15"/>
          <p:cNvSpPr txBox="1"/>
          <p:nvPr/>
        </p:nvSpPr>
        <p:spPr>
          <a:xfrm>
            <a:off x="4400034" y="644426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Dirección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54" name="TextBox 22"/>
          <p:cNvSpPr txBox="1"/>
          <p:nvPr/>
        </p:nvSpPr>
        <p:spPr>
          <a:xfrm>
            <a:off x="6341072" y="277976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000 111 333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22"/>
          <p:cNvSpPr txBox="1"/>
          <p:nvPr/>
        </p:nvSpPr>
        <p:spPr>
          <a:xfrm>
            <a:off x="5328929" y="654289"/>
            <a:ext cx="2230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12 Street Name, Madrid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TextBox 22"/>
          <p:cNvSpPr txBox="1"/>
          <p:nvPr/>
        </p:nvSpPr>
        <p:spPr>
          <a:xfrm>
            <a:off x="5492738" y="997305"/>
            <a:ext cx="2044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Facebook.com/</a:t>
            </a:r>
            <a:r>
              <a:rPr lang="en-US" sz="1200" dirty="0" err="1" smtClean="0">
                <a:solidFill>
                  <a:schemeClr val="bg1"/>
                </a:solidFill>
                <a:latin typeface="Titillium Lt" panose="00000400000000000000" pitchFamily="50" charset="0"/>
              </a:rPr>
              <a:t>patrick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TextBox 6"/>
          <p:cNvSpPr txBox="1"/>
          <p:nvPr/>
        </p:nvSpPr>
        <p:spPr>
          <a:xfrm>
            <a:off x="71940" y="1686046"/>
            <a:ext cx="732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OST 2.30481 type A" panose="00000400000000000000" pitchFamily="2" charset="0"/>
              </a:rPr>
              <a:t>                 </a:t>
            </a:r>
            <a:r>
              <a:rPr lang="en-US" sz="24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+ </a:t>
            </a:r>
            <a:r>
              <a:rPr lang="en-US" sz="2400" dirty="0" err="1" smtClean="0">
                <a:solidFill>
                  <a:schemeClr val="bg1"/>
                </a:solidFill>
                <a:latin typeface="Agency FB" panose="020B0503020202020204" pitchFamily="34" charset="0"/>
              </a:rPr>
              <a:t>Perfil</a:t>
            </a:r>
            <a:endParaRPr lang="en-US" sz="24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algn="just" defTabSz="685800">
              <a:defRPr/>
            </a:pP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odio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enim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semper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tortor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, id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eleifend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mi ante vitae ex. Sed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molestie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varius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erat a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aliquet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0" y="3008489"/>
            <a:ext cx="7559675" cy="1258711"/>
          </a:xfrm>
          <a:prstGeom prst="rect">
            <a:avLst/>
          </a:prstGeom>
          <a:solidFill>
            <a:srgbClr val="85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64"/>
          <p:cNvSpPr/>
          <p:nvPr/>
        </p:nvSpPr>
        <p:spPr>
          <a:xfrm>
            <a:off x="145867" y="3572851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Rectangle 94"/>
          <p:cNvSpPr/>
          <p:nvPr/>
        </p:nvSpPr>
        <p:spPr>
          <a:xfrm>
            <a:off x="2871903" y="3013213"/>
            <a:ext cx="164981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+ </a:t>
            </a:r>
            <a:r>
              <a:rPr lang="en-US" sz="2600" dirty="0" err="1" smtClean="0">
                <a:solidFill>
                  <a:schemeClr val="bg1"/>
                </a:solidFill>
                <a:latin typeface="Agency FB" panose="020B0503020202020204" pitchFamily="34" charset="0"/>
              </a:rPr>
              <a:t>Habilidades</a:t>
            </a:r>
            <a:endParaRPr lang="fr-FR" sz="2600" dirty="0">
              <a:latin typeface="Agency FB" panose="020B050302020202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5867" y="3923134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Rectangle 96"/>
          <p:cNvSpPr/>
          <p:nvPr/>
        </p:nvSpPr>
        <p:spPr>
          <a:xfrm>
            <a:off x="2744547" y="3572851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Rectangle 97"/>
          <p:cNvSpPr/>
          <p:nvPr/>
        </p:nvSpPr>
        <p:spPr>
          <a:xfrm>
            <a:off x="2744547" y="3923134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Rectangle 98"/>
          <p:cNvSpPr/>
          <p:nvPr/>
        </p:nvSpPr>
        <p:spPr>
          <a:xfrm>
            <a:off x="5215324" y="3572851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Rectangle 99"/>
          <p:cNvSpPr/>
          <p:nvPr/>
        </p:nvSpPr>
        <p:spPr>
          <a:xfrm>
            <a:off x="5215324" y="3923134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Rectangle 100"/>
          <p:cNvSpPr/>
          <p:nvPr/>
        </p:nvSpPr>
        <p:spPr>
          <a:xfrm>
            <a:off x="145779" y="3572851"/>
            <a:ext cx="1705599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Parallélogramme 101"/>
          <p:cNvSpPr/>
          <p:nvPr/>
        </p:nvSpPr>
        <p:spPr>
          <a:xfrm>
            <a:off x="1738489" y="3572851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145779" y="3922400"/>
            <a:ext cx="1358503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Parallélogramme 103"/>
          <p:cNvSpPr/>
          <p:nvPr/>
        </p:nvSpPr>
        <p:spPr>
          <a:xfrm>
            <a:off x="1391393" y="39224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2744547" y="3922400"/>
            <a:ext cx="1101896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Parallélogramme 105"/>
          <p:cNvSpPr/>
          <p:nvPr/>
        </p:nvSpPr>
        <p:spPr>
          <a:xfrm>
            <a:off x="3733554" y="39224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2744547" y="3572500"/>
            <a:ext cx="1531309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Parallélogramme 107"/>
          <p:cNvSpPr/>
          <p:nvPr/>
        </p:nvSpPr>
        <p:spPr>
          <a:xfrm>
            <a:off x="4162967" y="35725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5215324" y="3572500"/>
            <a:ext cx="1924253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Parallélogramme 109"/>
          <p:cNvSpPr/>
          <p:nvPr/>
        </p:nvSpPr>
        <p:spPr>
          <a:xfrm>
            <a:off x="7026688" y="35725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5215324" y="3922400"/>
            <a:ext cx="1312028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Parallélogramme 111"/>
          <p:cNvSpPr/>
          <p:nvPr/>
        </p:nvSpPr>
        <p:spPr>
          <a:xfrm>
            <a:off x="6414463" y="39224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ZoneTexte 112"/>
          <p:cNvSpPr txBox="1"/>
          <p:nvPr/>
        </p:nvSpPr>
        <p:spPr>
          <a:xfrm>
            <a:off x="145779" y="3537464"/>
            <a:ext cx="1048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Photoshop 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143878" y="3885614"/>
            <a:ext cx="1038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Ruby On Rails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2723897" y="3537463"/>
            <a:ext cx="1238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Google </a:t>
            </a:r>
            <a:r>
              <a:rPr lang="fr-FR" sz="1200" dirty="0" err="1" smtClean="0">
                <a:solidFill>
                  <a:schemeClr val="bg1"/>
                </a:solidFill>
              </a:rPr>
              <a:t>AdWords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2723897" y="3885614"/>
            <a:ext cx="1382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Omniture</a:t>
            </a:r>
            <a:r>
              <a:rPr lang="fr-FR" sz="1200" dirty="0" smtClean="0">
                <a:solidFill>
                  <a:schemeClr val="bg1"/>
                </a:solidFill>
              </a:rPr>
              <a:t> </a:t>
            </a:r>
            <a:r>
              <a:rPr lang="fr-FR" sz="1200" dirty="0" err="1" smtClean="0">
                <a:solidFill>
                  <a:schemeClr val="bg1"/>
                </a:solidFill>
              </a:rPr>
              <a:t>Analytics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5195322" y="3537462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PHP MySQL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5195322" y="3885614"/>
            <a:ext cx="137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Windows / </a:t>
            </a:r>
            <a:r>
              <a:rPr lang="fr-FR" sz="1200" dirty="0" err="1" smtClean="0">
                <a:solidFill>
                  <a:schemeClr val="bg1"/>
                </a:solidFill>
              </a:rPr>
              <a:t>MacOS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0" y="4267200"/>
            <a:ext cx="7559675" cy="64246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0" name="TextBox 91"/>
          <p:cNvSpPr txBox="1"/>
          <p:nvPr/>
        </p:nvSpPr>
        <p:spPr>
          <a:xfrm>
            <a:off x="128275" y="4903904"/>
            <a:ext cx="3111923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 smtClean="0">
                <a:latin typeface="Bebas Neue Bold" panose="020B0606020202050201" pitchFamily="34" charset="-52"/>
              </a:rPr>
              <a:t>EMPRESA </a:t>
            </a:r>
            <a:r>
              <a:rPr lang="en-US" sz="1600" dirty="0" smtClean="0">
                <a:latin typeface="Bebas Neue Bold" panose="020B0606020202050201" pitchFamily="34" charset="-52"/>
              </a:rPr>
              <a:t>PUESTO</a:t>
            </a:r>
            <a:endParaRPr lang="en-US" sz="1600" dirty="0">
              <a:latin typeface="Bebas Neue Bold" panose="020B0606020202050201" pitchFamily="34" charset="-52"/>
            </a:endParaRPr>
          </a:p>
        </p:txBody>
      </p:sp>
      <p:sp>
        <p:nvSpPr>
          <p:cNvPr id="121" name="Прямоугольник 107"/>
          <p:cNvSpPr/>
          <p:nvPr/>
        </p:nvSpPr>
        <p:spPr>
          <a:xfrm>
            <a:off x="122990" y="5176561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 smtClean="0"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000" dirty="0" smtClean="0">
                <a:latin typeface="Titillium" charset="0"/>
                <a:ea typeface="Titillium" charset="0"/>
                <a:cs typeface="Titillium" charset="0"/>
              </a:rPr>
              <a:t>.  </a:t>
            </a:r>
            <a:endParaRPr lang="fr-FR" sz="10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23" name="TextBox 91"/>
          <p:cNvSpPr txBox="1"/>
          <p:nvPr/>
        </p:nvSpPr>
        <p:spPr>
          <a:xfrm>
            <a:off x="110984" y="6007907"/>
            <a:ext cx="3111923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EMPRESA </a:t>
            </a:r>
            <a:r>
              <a:rPr lang="en-US" sz="1600" dirty="0">
                <a:latin typeface="Bebas Neue Bold" panose="020B0606020202050201" pitchFamily="34" charset="-52"/>
              </a:rPr>
              <a:t>PUESTO</a:t>
            </a:r>
          </a:p>
        </p:txBody>
      </p:sp>
      <p:sp>
        <p:nvSpPr>
          <p:cNvPr id="124" name="Прямоугольник 107"/>
          <p:cNvSpPr/>
          <p:nvPr/>
        </p:nvSpPr>
        <p:spPr>
          <a:xfrm>
            <a:off x="103788" y="6281934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 </a:t>
            </a:r>
          </a:p>
        </p:txBody>
      </p:sp>
      <p:sp>
        <p:nvSpPr>
          <p:cNvPr id="126" name="TextBox 91"/>
          <p:cNvSpPr txBox="1"/>
          <p:nvPr/>
        </p:nvSpPr>
        <p:spPr>
          <a:xfrm>
            <a:off x="128275" y="7136779"/>
            <a:ext cx="3111923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EMPRESA </a:t>
            </a:r>
            <a:r>
              <a:rPr lang="en-US" sz="1600" dirty="0">
                <a:latin typeface="Bebas Neue Bold" panose="020B0606020202050201" pitchFamily="34" charset="-52"/>
              </a:rPr>
              <a:t>PUESTO</a:t>
            </a:r>
          </a:p>
        </p:txBody>
      </p:sp>
      <p:sp>
        <p:nvSpPr>
          <p:cNvPr id="127" name="Прямоугольник 107"/>
          <p:cNvSpPr/>
          <p:nvPr/>
        </p:nvSpPr>
        <p:spPr>
          <a:xfrm>
            <a:off x="136968" y="7417248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94128" y="4294458"/>
            <a:ext cx="239360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Agency FB" panose="020B0503020202020204" pitchFamily="34" charset="0"/>
              </a:rPr>
              <a:t>+ </a:t>
            </a:r>
            <a:r>
              <a:rPr lang="en-US" sz="2600" dirty="0" err="1" smtClean="0">
                <a:latin typeface="Agency FB" panose="020B0503020202020204" pitchFamily="34" charset="0"/>
              </a:rPr>
              <a:t>Experiencia</a:t>
            </a:r>
            <a:r>
              <a:rPr lang="en-US" sz="2600" dirty="0" smtClean="0">
                <a:latin typeface="Agency FB" panose="020B0503020202020204" pitchFamily="34" charset="0"/>
              </a:rPr>
              <a:t> </a:t>
            </a:r>
            <a:r>
              <a:rPr lang="en-US" sz="2600" dirty="0" err="1" smtClean="0">
                <a:latin typeface="Agency FB" panose="020B0503020202020204" pitchFamily="34" charset="0"/>
              </a:rPr>
              <a:t>laboral</a:t>
            </a:r>
            <a:endParaRPr lang="fr-FR" sz="2600" dirty="0">
              <a:latin typeface="Agency FB" panose="020B0503020202020204" pitchFamily="34" charset="0"/>
            </a:endParaRPr>
          </a:p>
        </p:txBody>
      </p:sp>
      <p:sp>
        <p:nvSpPr>
          <p:cNvPr id="135" name="Parallelogram 37"/>
          <p:cNvSpPr/>
          <p:nvPr/>
        </p:nvSpPr>
        <p:spPr>
          <a:xfrm>
            <a:off x="3048515" y="5956915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7" name="Parallelogram 37"/>
          <p:cNvSpPr/>
          <p:nvPr/>
        </p:nvSpPr>
        <p:spPr>
          <a:xfrm>
            <a:off x="3054655" y="7089585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9" name="Parallelogram 37"/>
          <p:cNvSpPr/>
          <p:nvPr/>
        </p:nvSpPr>
        <p:spPr>
          <a:xfrm>
            <a:off x="3048515" y="4859486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0" name="TextBox 121"/>
          <p:cNvSpPr txBox="1"/>
          <p:nvPr/>
        </p:nvSpPr>
        <p:spPr>
          <a:xfrm>
            <a:off x="3050799" y="4878185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-46821" y="9399788"/>
            <a:ext cx="133402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Agency FB" panose="020B0503020202020204" pitchFamily="34" charset="0"/>
              </a:rPr>
              <a:t> + </a:t>
            </a:r>
            <a:r>
              <a:rPr lang="en-US" sz="2600" dirty="0" err="1" smtClean="0">
                <a:latin typeface="Agency FB" panose="020B0503020202020204" pitchFamily="34" charset="0"/>
              </a:rPr>
              <a:t>Estudios</a:t>
            </a:r>
            <a:endParaRPr lang="fr-FR" sz="2600" dirty="0">
              <a:latin typeface="Agency FB" panose="020B0503020202020204" pitchFamily="34" charset="0"/>
            </a:endParaRPr>
          </a:p>
        </p:txBody>
      </p:sp>
      <p:sp>
        <p:nvSpPr>
          <p:cNvPr id="142" name="TextBox 132"/>
          <p:cNvSpPr txBox="1"/>
          <p:nvPr/>
        </p:nvSpPr>
        <p:spPr>
          <a:xfrm>
            <a:off x="190921" y="9936464"/>
            <a:ext cx="2553626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 smtClean="0">
                <a:latin typeface="Bebas Neue Bold" panose="020B0606020202050201" pitchFamily="34" charset="-52"/>
              </a:rPr>
              <a:t>CENTRO EDUCATIVO </a:t>
            </a:r>
            <a:r>
              <a:rPr lang="en-US" sz="1600" dirty="0" smtClean="0">
                <a:latin typeface="Bebas Neue Bold" panose="020B0606020202050201" pitchFamily="34" charset="-52"/>
              </a:rPr>
              <a:t>TÍTULO</a:t>
            </a:r>
            <a:endParaRPr lang="en-US" sz="1600" dirty="0">
              <a:latin typeface="Bebas Neue Bold" panose="020B0606020202050201" pitchFamily="34" charset="-52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01178" y="10239241"/>
            <a:ext cx="30075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Lorem ipsum dolor sit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. </a:t>
            </a:r>
          </a:p>
        </p:txBody>
      </p:sp>
      <p:sp>
        <p:nvSpPr>
          <p:cNvPr id="146" name="Parallelogram 37"/>
          <p:cNvSpPr/>
          <p:nvPr/>
        </p:nvSpPr>
        <p:spPr>
          <a:xfrm>
            <a:off x="2756498" y="9917699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2" name="TextBox 58"/>
          <p:cNvSpPr txBox="1"/>
          <p:nvPr/>
        </p:nvSpPr>
        <p:spPr>
          <a:xfrm>
            <a:off x="4968107" y="4306609"/>
            <a:ext cx="30381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gency FB" panose="020B0503020202020204" pitchFamily="34" charset="0"/>
              </a:rPr>
              <a:t>+ </a:t>
            </a:r>
            <a:r>
              <a:rPr lang="en-US" sz="2600" dirty="0" err="1" smtClean="0">
                <a:latin typeface="Agency FB" panose="020B0503020202020204" pitchFamily="34" charset="0"/>
              </a:rPr>
              <a:t>Intereses</a:t>
            </a:r>
            <a:endParaRPr lang="uk-UA" sz="2600" dirty="0">
              <a:latin typeface="GOST 2.30481 type A" panose="00000400000000000000" pitchFamily="2" charset="0"/>
            </a:endParaRPr>
          </a:p>
        </p:txBody>
      </p:sp>
      <p:pic>
        <p:nvPicPr>
          <p:cNvPr id="153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5710347"/>
            <a:ext cx="339299" cy="339299"/>
          </a:xfrm>
          <a:prstGeom prst="rect">
            <a:avLst/>
          </a:prstGeom>
        </p:spPr>
      </p:pic>
      <p:pic>
        <p:nvPicPr>
          <p:cNvPr id="154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4868056"/>
            <a:ext cx="339299" cy="339299"/>
          </a:xfrm>
          <a:prstGeom prst="rect">
            <a:avLst/>
          </a:prstGeom>
        </p:spPr>
      </p:pic>
      <p:pic>
        <p:nvPicPr>
          <p:cNvPr id="155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6153382"/>
            <a:ext cx="312684" cy="312684"/>
          </a:xfrm>
          <a:prstGeom prst="rect">
            <a:avLst/>
          </a:prstGeom>
        </p:spPr>
      </p:pic>
      <p:pic>
        <p:nvPicPr>
          <p:cNvPr id="156" name="Picture 6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5313362"/>
            <a:ext cx="291807" cy="291807"/>
          </a:xfrm>
          <a:prstGeom prst="rect">
            <a:avLst/>
          </a:prstGeom>
        </p:spPr>
      </p:pic>
      <p:pic>
        <p:nvPicPr>
          <p:cNvPr id="162" name="Picture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6569802"/>
            <a:ext cx="255796" cy="255796"/>
          </a:xfrm>
          <a:prstGeom prst="rect">
            <a:avLst/>
          </a:prstGeom>
        </p:spPr>
      </p:pic>
      <p:sp>
        <p:nvSpPr>
          <p:cNvPr id="163" name="TextBox 63"/>
          <p:cNvSpPr txBox="1"/>
          <p:nvPr/>
        </p:nvSpPr>
        <p:spPr>
          <a:xfrm>
            <a:off x="5828158" y="4935340"/>
            <a:ext cx="972446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err="1" smtClean="0">
                <a:latin typeface="Titillium" charset="0"/>
                <a:ea typeface="Titillium" charset="0"/>
                <a:cs typeface="Titillium" charset="0"/>
              </a:rPr>
              <a:t>Lectura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4" name="TextBox 63"/>
          <p:cNvSpPr txBox="1"/>
          <p:nvPr/>
        </p:nvSpPr>
        <p:spPr>
          <a:xfrm>
            <a:off x="5825948" y="5324965"/>
            <a:ext cx="138009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err="1" smtClean="0">
                <a:latin typeface="Titillium" charset="0"/>
                <a:ea typeface="Titillium" charset="0"/>
                <a:cs typeface="Titillium" charset="0"/>
              </a:rPr>
              <a:t>Fútbol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5" name="TextBox 63"/>
          <p:cNvSpPr txBox="1"/>
          <p:nvPr/>
        </p:nvSpPr>
        <p:spPr>
          <a:xfrm>
            <a:off x="5831879" y="5736895"/>
            <a:ext cx="1380099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Titillium" charset="0"/>
                <a:ea typeface="Titillium" charset="0"/>
                <a:cs typeface="Titillium" charset="0"/>
              </a:rPr>
              <a:t>Blogging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6" name="TextBox 63"/>
          <p:cNvSpPr txBox="1"/>
          <p:nvPr/>
        </p:nvSpPr>
        <p:spPr>
          <a:xfrm>
            <a:off x="5827191" y="6150967"/>
            <a:ext cx="1380099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err="1" smtClean="0">
                <a:latin typeface="Titillium" charset="0"/>
                <a:ea typeface="Titillium" charset="0"/>
                <a:cs typeface="Titillium" charset="0"/>
              </a:rPr>
              <a:t>Viajes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7" name="TextBox 63"/>
          <p:cNvSpPr txBox="1"/>
          <p:nvPr/>
        </p:nvSpPr>
        <p:spPr>
          <a:xfrm>
            <a:off x="5830868" y="6565039"/>
            <a:ext cx="1725810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err="1" smtClean="0">
                <a:latin typeface="Titillium" charset="0"/>
                <a:ea typeface="Titillium" charset="0"/>
                <a:cs typeface="Titillium" charset="0"/>
              </a:rPr>
              <a:t>Música</a:t>
            </a:r>
            <a:r>
              <a:rPr lang="en-US" sz="1200" dirty="0" smtClean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200" dirty="0" err="1" smtClean="0">
                <a:latin typeface="Titillium" charset="0"/>
                <a:ea typeface="Titillium" charset="0"/>
                <a:cs typeface="Titillium" charset="0"/>
              </a:rPr>
              <a:t>clásica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8" name="TextBox 58"/>
          <p:cNvSpPr txBox="1"/>
          <p:nvPr/>
        </p:nvSpPr>
        <p:spPr>
          <a:xfrm>
            <a:off x="4942641" y="7078155"/>
            <a:ext cx="30381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gency FB" panose="020B0503020202020204" pitchFamily="34" charset="0"/>
              </a:rPr>
              <a:t>+ </a:t>
            </a:r>
            <a:r>
              <a:rPr lang="en-US" sz="2600" dirty="0" err="1" smtClean="0">
                <a:latin typeface="Agency FB" panose="020B0503020202020204" pitchFamily="34" charset="0"/>
              </a:rPr>
              <a:t>Idiomas</a:t>
            </a:r>
            <a:endParaRPr lang="uk-UA" sz="2600" dirty="0">
              <a:latin typeface="GOST 2.30481 type A" panose="00000400000000000000" pitchFamily="2" charset="0"/>
            </a:endParaRPr>
          </a:p>
        </p:txBody>
      </p:sp>
      <p:sp>
        <p:nvSpPr>
          <p:cNvPr id="169" name="TextBox 52"/>
          <p:cNvSpPr txBox="1"/>
          <p:nvPr/>
        </p:nvSpPr>
        <p:spPr>
          <a:xfrm>
            <a:off x="5166076" y="7670359"/>
            <a:ext cx="787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Bebas Neue Bold" panose="020B0606020202050201" pitchFamily="34" charset="-52"/>
              </a:rPr>
              <a:t>ESPAÑOL</a:t>
            </a:r>
            <a:endParaRPr lang="uk-UA" sz="1200" b="1" dirty="0">
              <a:latin typeface="Bebas Neue Bold" panose="020B0606020202050201" pitchFamily="34" charset="-52"/>
            </a:endParaRPr>
          </a:p>
        </p:txBody>
      </p:sp>
      <p:sp>
        <p:nvSpPr>
          <p:cNvPr id="170" name="TextBox 53"/>
          <p:cNvSpPr txBox="1"/>
          <p:nvPr/>
        </p:nvSpPr>
        <p:spPr>
          <a:xfrm>
            <a:off x="5166076" y="7936525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Bebas Neue Bold" panose="020B0606020202050201" pitchFamily="34" charset="-52"/>
              </a:rPr>
              <a:t>INGLÉS</a:t>
            </a:r>
            <a:endParaRPr lang="uk-UA" sz="1200" b="1" dirty="0">
              <a:latin typeface="Bebas Neue Bold" panose="020B0606020202050201" pitchFamily="34" charset="-52"/>
            </a:endParaRPr>
          </a:p>
        </p:txBody>
      </p:sp>
      <p:sp>
        <p:nvSpPr>
          <p:cNvPr id="171" name="TextBox 54"/>
          <p:cNvSpPr txBox="1"/>
          <p:nvPr/>
        </p:nvSpPr>
        <p:spPr>
          <a:xfrm>
            <a:off x="5171331" y="8206788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Bebas Neue Bold" panose="020B0606020202050201" pitchFamily="34" charset="-52"/>
              </a:rPr>
              <a:t>FRANCÉS</a:t>
            </a:r>
            <a:endParaRPr lang="uk-UA" sz="1200" b="1" dirty="0">
              <a:latin typeface="Bebas Neue Bold" panose="020B0606020202050201" pitchFamily="34" charset="-52"/>
            </a:endParaRPr>
          </a:p>
        </p:txBody>
      </p:sp>
      <p:sp>
        <p:nvSpPr>
          <p:cNvPr id="172" name="TextBox 55"/>
          <p:cNvSpPr txBox="1"/>
          <p:nvPr/>
        </p:nvSpPr>
        <p:spPr>
          <a:xfrm>
            <a:off x="6097193" y="7687226"/>
            <a:ext cx="1177486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i="1" dirty="0" err="1" smtClean="0">
                <a:solidFill>
                  <a:srgbClr val="366A8A"/>
                </a:solidFill>
                <a:latin typeface="Titillium Lt" panose="00000400000000000000" pitchFamily="50" charset="0"/>
              </a:rPr>
              <a:t>nativo</a:t>
            </a:r>
            <a:endParaRPr lang="en-US" sz="1200" i="1" dirty="0">
              <a:solidFill>
                <a:srgbClr val="366A8A"/>
              </a:solidFill>
              <a:latin typeface="Titillium Lt" panose="00000400000000000000" pitchFamily="50" charset="0"/>
            </a:endParaRPr>
          </a:p>
        </p:txBody>
      </p:sp>
      <p:sp>
        <p:nvSpPr>
          <p:cNvPr id="173" name="TextBox 56"/>
          <p:cNvSpPr txBox="1"/>
          <p:nvPr/>
        </p:nvSpPr>
        <p:spPr>
          <a:xfrm>
            <a:off x="6092787" y="7951455"/>
            <a:ext cx="1205956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i="1" dirty="0" err="1" smtClean="0">
                <a:solidFill>
                  <a:srgbClr val="366A8A"/>
                </a:solidFill>
                <a:latin typeface="Titillium Lt" panose="00000400000000000000" pitchFamily="50" charset="0"/>
              </a:rPr>
              <a:t>básico</a:t>
            </a:r>
            <a:endParaRPr lang="en-US" sz="1200" i="1" dirty="0">
              <a:solidFill>
                <a:srgbClr val="366A8A"/>
              </a:solidFill>
              <a:latin typeface="Titillium Lt" panose="00000400000000000000" pitchFamily="50" charset="0"/>
            </a:endParaRPr>
          </a:p>
        </p:txBody>
      </p:sp>
      <p:sp>
        <p:nvSpPr>
          <p:cNvPr id="174" name="TextBox 57"/>
          <p:cNvSpPr txBox="1"/>
          <p:nvPr/>
        </p:nvSpPr>
        <p:spPr>
          <a:xfrm>
            <a:off x="6082743" y="8224006"/>
            <a:ext cx="147222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i="1" dirty="0" err="1" smtClean="0">
                <a:solidFill>
                  <a:srgbClr val="366A8A"/>
                </a:solidFill>
                <a:latin typeface="Titillium Lt" panose="00000400000000000000" pitchFamily="50" charset="0"/>
              </a:rPr>
              <a:t>intermedio</a:t>
            </a:r>
            <a:endParaRPr lang="en-US" sz="1200" i="1" dirty="0">
              <a:solidFill>
                <a:srgbClr val="366A8A"/>
              </a:solidFill>
              <a:latin typeface="Titillium Lt" panose="00000400000000000000" pitchFamily="50" charset="0"/>
            </a:endParaRPr>
          </a:p>
        </p:txBody>
      </p:sp>
      <p:sp>
        <p:nvSpPr>
          <p:cNvPr id="176" name="TextBox 132"/>
          <p:cNvSpPr txBox="1"/>
          <p:nvPr/>
        </p:nvSpPr>
        <p:spPr>
          <a:xfrm>
            <a:off x="3910784" y="9927890"/>
            <a:ext cx="259530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CENTRO EDUCATIVO </a:t>
            </a:r>
            <a:r>
              <a:rPr lang="en-US" sz="1600" dirty="0">
                <a:latin typeface="Bebas Neue Bold" panose="020B0606020202050201" pitchFamily="34" charset="-52"/>
              </a:rPr>
              <a:t>TÍTULO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3921041" y="10230667"/>
            <a:ext cx="30075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Lorem ipsum dolor sit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. </a:t>
            </a:r>
          </a:p>
        </p:txBody>
      </p:sp>
      <p:sp>
        <p:nvSpPr>
          <p:cNvPr id="178" name="Parallelogram 37"/>
          <p:cNvSpPr/>
          <p:nvPr/>
        </p:nvSpPr>
        <p:spPr>
          <a:xfrm>
            <a:off x="6401929" y="9909125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0" name="TextBox 91"/>
          <p:cNvSpPr txBox="1"/>
          <p:nvPr/>
        </p:nvSpPr>
        <p:spPr>
          <a:xfrm>
            <a:off x="128275" y="8280721"/>
            <a:ext cx="3111923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EMPRESA </a:t>
            </a:r>
            <a:r>
              <a:rPr lang="en-US" sz="1600" dirty="0">
                <a:latin typeface="Bebas Neue Bold" panose="020B0606020202050201" pitchFamily="34" charset="-52"/>
              </a:rPr>
              <a:t>PUESTO</a:t>
            </a:r>
          </a:p>
        </p:txBody>
      </p:sp>
      <p:sp>
        <p:nvSpPr>
          <p:cNvPr id="181" name="Прямоугольник 107"/>
          <p:cNvSpPr/>
          <p:nvPr/>
        </p:nvSpPr>
        <p:spPr>
          <a:xfrm>
            <a:off x="136968" y="8561190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 </a:t>
            </a:r>
          </a:p>
        </p:txBody>
      </p:sp>
      <p:sp>
        <p:nvSpPr>
          <p:cNvPr id="182" name="Parallelogram 37"/>
          <p:cNvSpPr/>
          <p:nvPr/>
        </p:nvSpPr>
        <p:spPr>
          <a:xfrm>
            <a:off x="3054655" y="8233527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2" name="TextBox 121"/>
          <p:cNvSpPr txBox="1"/>
          <p:nvPr/>
        </p:nvSpPr>
        <p:spPr>
          <a:xfrm>
            <a:off x="3031749" y="5973560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25" name="TextBox 121"/>
          <p:cNvSpPr txBox="1"/>
          <p:nvPr/>
        </p:nvSpPr>
        <p:spPr>
          <a:xfrm>
            <a:off x="3045740" y="7106838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28" name="TextBox 121"/>
          <p:cNvSpPr txBox="1"/>
          <p:nvPr/>
        </p:nvSpPr>
        <p:spPr>
          <a:xfrm>
            <a:off x="3045739" y="8260449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30" name="TextBox 121"/>
          <p:cNvSpPr txBox="1"/>
          <p:nvPr/>
        </p:nvSpPr>
        <p:spPr>
          <a:xfrm>
            <a:off x="2739012" y="9940485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31" name="TextBox 121"/>
          <p:cNvSpPr txBox="1"/>
          <p:nvPr/>
        </p:nvSpPr>
        <p:spPr>
          <a:xfrm>
            <a:off x="6386618" y="9939720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</p:spTree>
    <p:extLst>
      <p:ext uri="{BB962C8B-B14F-4D97-AF65-F5344CB8AC3E}">
        <p14:creationId xmlns:p14="http://schemas.microsoft.com/office/powerpoint/2010/main" val="109459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348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Agency FB</vt:lpstr>
      <vt:lpstr>Arial</vt:lpstr>
      <vt:lpstr>Bebas Neue Bold</vt:lpstr>
      <vt:lpstr>Bebas Neue Light</vt:lpstr>
      <vt:lpstr>Calibri</vt:lpstr>
      <vt:lpstr>Calibri Light</vt:lpstr>
      <vt:lpstr>Century Gothic</vt:lpstr>
      <vt:lpstr>GOST 2.30481 type A</vt:lpstr>
      <vt:lpstr>Titillium</vt:lpstr>
      <vt:lpstr>Titillium Lt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29</cp:revision>
  <dcterms:created xsi:type="dcterms:W3CDTF">2017-10-27T21:47:45Z</dcterms:created>
  <dcterms:modified xsi:type="dcterms:W3CDTF">2019-01-17T11:25:49Z</dcterms:modified>
</cp:coreProperties>
</file>