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D7"/>
    <a:srgbClr val="F6F1DD"/>
    <a:srgbClr val="DAD5C1"/>
    <a:srgbClr val="B5AC9B"/>
    <a:srgbClr val="D1C4B3"/>
    <a:srgbClr val="06AE8E"/>
    <a:srgbClr val="15F7CC"/>
    <a:srgbClr val="3F3E43"/>
    <a:srgbClr val="EEA7A2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100" d="100"/>
          <a:sy n="100" d="100"/>
        </p:scale>
        <p:origin x="1038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22.01.2019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6703" y="-17039"/>
            <a:ext cx="7573618" cy="10743479"/>
            <a:chOff x="-19879" y="-27873"/>
            <a:chExt cx="7573618" cy="10743479"/>
          </a:xfrm>
        </p:grpSpPr>
        <p:sp>
          <p:nvSpPr>
            <p:cNvPr id="3" name="Rectangle 2"/>
            <p:cNvSpPr/>
            <p:nvPr/>
          </p:nvSpPr>
          <p:spPr>
            <a:xfrm>
              <a:off x="238539" y="139149"/>
              <a:ext cx="7076661" cy="10440000"/>
            </a:xfrm>
            <a:prstGeom prst="rect">
              <a:avLst/>
            </a:prstGeom>
            <a:solidFill>
              <a:srgbClr val="F6F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-19879" y="-27872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Oval 8"/>
            <p:cNvSpPr/>
            <p:nvPr/>
          </p:nvSpPr>
          <p:spPr>
            <a:xfrm>
              <a:off x="7024104" y="-27873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Oval 9"/>
            <p:cNvSpPr/>
            <p:nvPr/>
          </p:nvSpPr>
          <p:spPr>
            <a:xfrm>
              <a:off x="7036904" y="10174978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Oval 12"/>
            <p:cNvSpPr/>
            <p:nvPr/>
          </p:nvSpPr>
          <p:spPr>
            <a:xfrm>
              <a:off x="-5936" y="10198771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8738" y="91399"/>
            <a:ext cx="4750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Soda Fountain" panose="02000503000000000000" pitchFamily="50" charset="0"/>
              </a:rPr>
              <a:t>CURRICULUM</a:t>
            </a:r>
          </a:p>
          <a:p>
            <a:pPr algn="ctr"/>
            <a:r>
              <a:rPr lang="en-US" sz="5400" dirty="0">
                <a:latin typeface="Soda Fountain" panose="02000503000000000000" pitchFamily="50" charset="0"/>
              </a:rPr>
              <a:t>VITAE</a:t>
            </a:r>
            <a:endParaRPr lang="uk-UA" sz="5400" dirty="0"/>
          </a:p>
        </p:txBody>
      </p:sp>
      <p:sp>
        <p:nvSpPr>
          <p:cNvPr id="14" name="Rectangle 13"/>
          <p:cNvSpPr/>
          <p:nvPr/>
        </p:nvSpPr>
        <p:spPr>
          <a:xfrm>
            <a:off x="451265" y="568474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5355470" y="560521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451265" y="1368870"/>
            <a:ext cx="252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4511181" y="1377116"/>
            <a:ext cx="2520000" cy="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32-Point Star 20"/>
          <p:cNvSpPr/>
          <p:nvPr/>
        </p:nvSpPr>
        <p:spPr>
          <a:xfrm>
            <a:off x="2997950" y="1836435"/>
            <a:ext cx="1310185" cy="1310185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Oval 21"/>
          <p:cNvSpPr/>
          <p:nvPr/>
        </p:nvSpPr>
        <p:spPr>
          <a:xfrm>
            <a:off x="3181350" y="2011974"/>
            <a:ext cx="933450" cy="933450"/>
          </a:xfrm>
          <a:prstGeom prst="ellipse">
            <a:avLst/>
          </a:prstGeom>
          <a:noFill/>
          <a:ln>
            <a:solidFill>
              <a:srgbClr val="F6F1D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Up Ribbon 18"/>
          <p:cNvSpPr/>
          <p:nvPr/>
        </p:nvSpPr>
        <p:spPr>
          <a:xfrm>
            <a:off x="1614514" y="2320266"/>
            <a:ext cx="4109733" cy="400692"/>
          </a:xfrm>
          <a:prstGeom prst="ribbon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2555972" y="2249384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9F2D7"/>
                </a:solidFill>
                <a:latin typeface="Times" pitchFamily="2" charset="0"/>
              </a:rPr>
              <a:t>Anne Nguyen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4248" y="3247011"/>
            <a:ext cx="2735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5517" y="3146620"/>
            <a:ext cx="2272885" cy="17021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925376" y="344458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000 111 333</a:t>
            </a:r>
            <a:endParaRPr lang="uk-UA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25376" y="3755644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25376" y="4072166"/>
            <a:ext cx="216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12 </a:t>
            </a:r>
            <a:r>
              <a:rPr lang="fr-FR" sz="1200" dirty="0" smtClean="0"/>
              <a:t>Street Name</a:t>
            </a:r>
            <a:endParaRPr lang="fr-FR" sz="1200" dirty="0"/>
          </a:p>
          <a:p>
            <a:r>
              <a:rPr lang="fr-FR" sz="1200" dirty="0" smtClean="0"/>
              <a:t>Madrid</a:t>
            </a:r>
            <a:endParaRPr lang="fr-FR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925111" y="4510601"/>
            <a:ext cx="13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Facebook.com/AN</a:t>
            </a:r>
            <a:endParaRPr lang="fr-FR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070" y="3146420"/>
            <a:ext cx="80509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Contacto</a:t>
            </a:r>
            <a:endParaRPr lang="uk-UA" sz="1300" b="1" u="sng" dirty="0"/>
          </a:p>
        </p:txBody>
      </p:sp>
      <p:sp>
        <p:nvSpPr>
          <p:cNvPr id="30" name="Oval 29"/>
          <p:cNvSpPr/>
          <p:nvPr/>
        </p:nvSpPr>
        <p:spPr>
          <a:xfrm>
            <a:off x="585376" y="3441374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38"/>
          <p:cNvSpPr/>
          <p:nvPr/>
        </p:nvSpPr>
        <p:spPr>
          <a:xfrm>
            <a:off x="585376" y="378788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41"/>
          <p:cNvSpPr/>
          <p:nvPr/>
        </p:nvSpPr>
        <p:spPr>
          <a:xfrm>
            <a:off x="585376" y="413535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Oval 43"/>
          <p:cNvSpPr/>
          <p:nvPr/>
        </p:nvSpPr>
        <p:spPr>
          <a:xfrm>
            <a:off x="585376" y="449230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585376" y="4936132"/>
            <a:ext cx="227908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Estudios</a:t>
            </a:r>
            <a:r>
              <a:rPr lang="en-US" sz="1300" b="1" u="sng" dirty="0" smtClean="0"/>
              <a:t> &amp; </a:t>
            </a:r>
            <a:r>
              <a:rPr lang="en-US" sz="1300" b="1" u="sng" dirty="0" err="1" smtClean="0"/>
              <a:t>Experiencia</a:t>
            </a:r>
            <a:r>
              <a:rPr lang="en-US" sz="1300" b="1" u="sng" dirty="0" smtClean="0"/>
              <a:t> </a:t>
            </a:r>
            <a:r>
              <a:rPr lang="en-US" sz="1300" b="1" u="sng" dirty="0" err="1" smtClean="0"/>
              <a:t>laboral</a:t>
            </a:r>
            <a:endParaRPr lang="uk-UA" sz="1300" b="1" u="sng" dirty="0"/>
          </a:p>
        </p:txBody>
      </p:sp>
      <p:sp>
        <p:nvSpPr>
          <p:cNvPr id="47" name="5-Point Star 46"/>
          <p:cNvSpPr/>
          <p:nvPr/>
        </p:nvSpPr>
        <p:spPr>
          <a:xfrm>
            <a:off x="507166" y="5022067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190385" y="5073520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07166" y="6621357"/>
            <a:ext cx="6588000" cy="36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Rectangle 51"/>
          <p:cNvSpPr/>
          <p:nvPr/>
        </p:nvSpPr>
        <p:spPr>
          <a:xfrm>
            <a:off x="591789" y="9030899"/>
            <a:ext cx="6367712" cy="13688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Straight Connector 53"/>
          <p:cNvCxnSpPr/>
          <p:nvPr/>
        </p:nvCxnSpPr>
        <p:spPr>
          <a:xfrm>
            <a:off x="757989" y="9375809"/>
            <a:ext cx="6027822" cy="0"/>
          </a:xfrm>
          <a:prstGeom prst="line">
            <a:avLst/>
          </a:prstGeom>
          <a:ln>
            <a:solidFill>
              <a:srgbClr val="F6F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22888" y="9131968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Rectangle 55"/>
          <p:cNvSpPr/>
          <p:nvPr/>
        </p:nvSpPr>
        <p:spPr>
          <a:xfrm>
            <a:off x="5170226" y="9139789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2542795" y="6651128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4690660" y="5353951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616516" y="6642683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528462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1999 – 2010</a:t>
            </a:r>
          </a:p>
          <a:p>
            <a:r>
              <a:rPr lang="en-US" sz="1400" dirty="0" err="1" smtClean="0"/>
              <a:t>Título</a:t>
            </a:r>
            <a:r>
              <a:rPr lang="en-US" sz="1400" dirty="0" smtClean="0"/>
              <a:t> – </a:t>
            </a:r>
            <a:r>
              <a:rPr lang="en-US" sz="1400" i="1" dirty="0" smtClean="0"/>
              <a:t>Centro </a:t>
            </a:r>
            <a:r>
              <a:rPr lang="en-US" sz="1400" i="1" dirty="0" err="1" smtClean="0"/>
              <a:t>educativo</a:t>
            </a:r>
            <a:endParaRPr lang="uk-UA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928311" y="6663860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2012</a:t>
            </a:r>
          </a:p>
          <a:p>
            <a:r>
              <a:rPr lang="en-US" sz="1400" dirty="0" err="1"/>
              <a:t>Título</a:t>
            </a:r>
            <a:r>
              <a:rPr lang="en-US" sz="1400" dirty="0"/>
              <a:t> – </a:t>
            </a:r>
            <a:r>
              <a:rPr lang="en-US" sz="1400" i="1" dirty="0"/>
              <a:t>Centro </a:t>
            </a:r>
            <a:r>
              <a:rPr lang="en-US" sz="1400" i="1" dirty="0" err="1"/>
              <a:t>educativo</a:t>
            </a:r>
            <a:endParaRPr lang="uk-UA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154886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2009</a:t>
            </a:r>
          </a:p>
          <a:p>
            <a:r>
              <a:rPr lang="en-US" sz="1400" dirty="0" err="1" smtClean="0"/>
              <a:t>Empresa</a:t>
            </a:r>
            <a:endParaRPr lang="en-US" sz="1400" dirty="0"/>
          </a:p>
          <a:p>
            <a:r>
              <a:rPr lang="en-US" sz="1400" i="1" dirty="0" err="1" smtClean="0"/>
              <a:t>Puesto</a:t>
            </a:r>
            <a:endParaRPr lang="uk-UA" sz="1400" i="1" dirty="0"/>
          </a:p>
        </p:txBody>
      </p:sp>
      <p:sp>
        <p:nvSpPr>
          <p:cNvPr id="67" name="Rectangle 66"/>
          <p:cNvSpPr/>
          <p:nvPr/>
        </p:nvSpPr>
        <p:spPr>
          <a:xfrm>
            <a:off x="3181350" y="5269933"/>
            <a:ext cx="15059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75358" y="666762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2011 – 2014</a:t>
            </a:r>
          </a:p>
          <a:p>
            <a:r>
              <a:rPr lang="en-US" sz="1400" dirty="0" err="1"/>
              <a:t>Empresa</a:t>
            </a:r>
            <a:endParaRPr lang="en-US" sz="1400" dirty="0"/>
          </a:p>
          <a:p>
            <a:r>
              <a:rPr lang="en-US" sz="1400" i="1" dirty="0" err="1"/>
              <a:t>Puesto</a:t>
            </a:r>
            <a:endParaRPr lang="uk-UA" sz="1400" i="1" dirty="0"/>
          </a:p>
        </p:txBody>
      </p:sp>
      <p:sp>
        <p:nvSpPr>
          <p:cNvPr id="69" name="Rectangle 68"/>
          <p:cNvSpPr/>
          <p:nvPr/>
        </p:nvSpPr>
        <p:spPr>
          <a:xfrm>
            <a:off x="3589868" y="6715753"/>
            <a:ext cx="20637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7315" y="522180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2015 – 2017</a:t>
            </a:r>
          </a:p>
          <a:p>
            <a:r>
              <a:rPr lang="en-US" sz="1400" dirty="0" err="1"/>
              <a:t>Empresa</a:t>
            </a:r>
            <a:endParaRPr lang="en-US" sz="1400" dirty="0"/>
          </a:p>
          <a:p>
            <a:r>
              <a:rPr lang="en-US" sz="1400" i="1" dirty="0" err="1"/>
              <a:t>Puesto</a:t>
            </a:r>
            <a:endParaRPr lang="uk-UA" sz="1400" i="1" dirty="0"/>
          </a:p>
        </p:txBody>
      </p:sp>
      <p:sp>
        <p:nvSpPr>
          <p:cNvPr id="71" name="Rectangle 70"/>
          <p:cNvSpPr/>
          <p:nvPr/>
        </p:nvSpPr>
        <p:spPr>
          <a:xfrm>
            <a:off x="5672200" y="5269933"/>
            <a:ext cx="16561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36028" y="5361357"/>
            <a:ext cx="252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Rectangle 72"/>
          <p:cNvSpPr/>
          <p:nvPr/>
        </p:nvSpPr>
        <p:spPr>
          <a:xfrm>
            <a:off x="508812" y="5369229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TextBox 73"/>
          <p:cNvSpPr txBox="1"/>
          <p:nvPr/>
        </p:nvSpPr>
        <p:spPr>
          <a:xfrm>
            <a:off x="5653655" y="6647854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2016</a:t>
            </a:r>
          </a:p>
          <a:p>
            <a:r>
              <a:rPr lang="en-US" sz="1400" dirty="0" err="1"/>
              <a:t>Título</a:t>
            </a:r>
            <a:r>
              <a:rPr lang="en-US" sz="1400" dirty="0"/>
              <a:t> – </a:t>
            </a:r>
            <a:r>
              <a:rPr lang="en-US" sz="1400" i="1" dirty="0"/>
              <a:t>Centro </a:t>
            </a:r>
            <a:r>
              <a:rPr lang="en-US" sz="1400" i="1" dirty="0" err="1"/>
              <a:t>educativo</a:t>
            </a:r>
            <a:endParaRPr lang="uk-UA" sz="1400" i="1" dirty="0"/>
          </a:p>
        </p:txBody>
      </p:sp>
      <p:sp>
        <p:nvSpPr>
          <p:cNvPr id="75" name="Rectangle 74"/>
          <p:cNvSpPr/>
          <p:nvPr/>
        </p:nvSpPr>
        <p:spPr>
          <a:xfrm>
            <a:off x="896988" y="6613951"/>
            <a:ext cx="252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TextBox 75"/>
          <p:cNvSpPr txBox="1"/>
          <p:nvPr/>
        </p:nvSpPr>
        <p:spPr>
          <a:xfrm>
            <a:off x="591789" y="7517596"/>
            <a:ext cx="10358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Habilidades</a:t>
            </a:r>
            <a:endParaRPr lang="uk-UA" sz="1300" b="1" u="sng" dirty="0"/>
          </a:p>
        </p:txBody>
      </p:sp>
      <p:sp>
        <p:nvSpPr>
          <p:cNvPr id="77" name="5-Point Star 76"/>
          <p:cNvSpPr/>
          <p:nvPr/>
        </p:nvSpPr>
        <p:spPr>
          <a:xfrm>
            <a:off x="513579" y="7603531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196798" y="7654984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6147" y="787583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PHP MySQL</a:t>
            </a:r>
            <a:endParaRPr lang="uk-UA" sz="12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339746" y="8236802"/>
            <a:ext cx="1035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Ruby On Rails</a:t>
            </a:r>
            <a:endParaRPr lang="uk-UA" sz="12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9232" y="860836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AdWords</a:t>
            </a:r>
            <a:endParaRPr lang="uk-UA" sz="12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670569" y="7851419"/>
            <a:ext cx="1029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Photoshop CS</a:t>
            </a:r>
            <a:endParaRPr lang="uk-UA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3934332" y="8194550"/>
            <a:ext cx="746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Analytics</a:t>
            </a:r>
            <a:endParaRPr lang="uk-UA" sz="12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356843" y="8587880"/>
            <a:ext cx="137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Windows / </a:t>
            </a:r>
            <a:r>
              <a:rPr lang="en-US" sz="1200" i="1" dirty="0" err="1" smtClean="0"/>
              <a:t>MacOS</a:t>
            </a:r>
            <a:endParaRPr lang="uk-UA" sz="1200" i="1" dirty="0"/>
          </a:p>
        </p:txBody>
      </p:sp>
      <p:sp>
        <p:nvSpPr>
          <p:cNvPr id="86" name="5-Point Star 85"/>
          <p:cNvSpPr/>
          <p:nvPr/>
        </p:nvSpPr>
        <p:spPr>
          <a:xfrm>
            <a:off x="1879038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5-Point Star 86"/>
          <p:cNvSpPr/>
          <p:nvPr/>
        </p:nvSpPr>
        <p:spPr>
          <a:xfrm>
            <a:off x="2115662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5-Point Star 87"/>
          <p:cNvSpPr/>
          <p:nvPr/>
        </p:nvSpPr>
        <p:spPr>
          <a:xfrm>
            <a:off x="2352286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5-Point Star 88"/>
          <p:cNvSpPr/>
          <p:nvPr/>
        </p:nvSpPr>
        <p:spPr>
          <a:xfrm>
            <a:off x="2576878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5-Point Star 89"/>
          <p:cNvSpPr/>
          <p:nvPr/>
        </p:nvSpPr>
        <p:spPr>
          <a:xfrm>
            <a:off x="2813502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5-Point Star 90"/>
          <p:cNvSpPr/>
          <p:nvPr/>
        </p:nvSpPr>
        <p:spPr>
          <a:xfrm>
            <a:off x="1866874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5-Point Star 91"/>
          <p:cNvSpPr/>
          <p:nvPr/>
        </p:nvSpPr>
        <p:spPr>
          <a:xfrm>
            <a:off x="2103498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5-Point Star 92"/>
          <p:cNvSpPr/>
          <p:nvPr/>
        </p:nvSpPr>
        <p:spPr>
          <a:xfrm>
            <a:off x="2340122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5-Point Star 93"/>
          <p:cNvSpPr/>
          <p:nvPr/>
        </p:nvSpPr>
        <p:spPr>
          <a:xfrm>
            <a:off x="2564714" y="8288568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5-Point Star 94"/>
          <p:cNvSpPr/>
          <p:nvPr/>
        </p:nvSpPr>
        <p:spPr>
          <a:xfrm>
            <a:off x="2801338" y="828856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5-Point Star 95"/>
          <p:cNvSpPr/>
          <p:nvPr/>
        </p:nvSpPr>
        <p:spPr>
          <a:xfrm>
            <a:off x="1848484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5-Point Star 96"/>
          <p:cNvSpPr/>
          <p:nvPr/>
        </p:nvSpPr>
        <p:spPr>
          <a:xfrm>
            <a:off x="2085108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5-Point Star 97"/>
          <p:cNvSpPr/>
          <p:nvPr/>
        </p:nvSpPr>
        <p:spPr>
          <a:xfrm>
            <a:off x="2321732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5-Point Star 98"/>
          <p:cNvSpPr/>
          <p:nvPr/>
        </p:nvSpPr>
        <p:spPr>
          <a:xfrm>
            <a:off x="2546324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5-Point Star 99"/>
          <p:cNvSpPr/>
          <p:nvPr/>
        </p:nvSpPr>
        <p:spPr>
          <a:xfrm>
            <a:off x="2782948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5-Point Star 100"/>
          <p:cNvSpPr/>
          <p:nvPr/>
        </p:nvSpPr>
        <p:spPr>
          <a:xfrm>
            <a:off x="5239149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5-Point Star 101"/>
          <p:cNvSpPr/>
          <p:nvPr/>
        </p:nvSpPr>
        <p:spPr>
          <a:xfrm>
            <a:off x="5475773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5-Point Star 102"/>
          <p:cNvSpPr/>
          <p:nvPr/>
        </p:nvSpPr>
        <p:spPr>
          <a:xfrm>
            <a:off x="5712397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5-Point Star 103"/>
          <p:cNvSpPr/>
          <p:nvPr/>
        </p:nvSpPr>
        <p:spPr>
          <a:xfrm>
            <a:off x="5936989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5-Point Star 104"/>
          <p:cNvSpPr/>
          <p:nvPr/>
        </p:nvSpPr>
        <p:spPr>
          <a:xfrm>
            <a:off x="6173613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5-Point Star 105"/>
          <p:cNvSpPr/>
          <p:nvPr/>
        </p:nvSpPr>
        <p:spPr>
          <a:xfrm>
            <a:off x="5226985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5-Point Star 106"/>
          <p:cNvSpPr/>
          <p:nvPr/>
        </p:nvSpPr>
        <p:spPr>
          <a:xfrm>
            <a:off x="5463609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5-Point Star 107"/>
          <p:cNvSpPr/>
          <p:nvPr/>
        </p:nvSpPr>
        <p:spPr>
          <a:xfrm>
            <a:off x="5700233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5-Point Star 108"/>
          <p:cNvSpPr/>
          <p:nvPr/>
        </p:nvSpPr>
        <p:spPr>
          <a:xfrm>
            <a:off x="5924825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5-Point Star 109"/>
          <p:cNvSpPr/>
          <p:nvPr/>
        </p:nvSpPr>
        <p:spPr>
          <a:xfrm>
            <a:off x="6161449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5-Point Star 110"/>
          <p:cNvSpPr/>
          <p:nvPr/>
        </p:nvSpPr>
        <p:spPr>
          <a:xfrm>
            <a:off x="5208595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5-Point Star 111"/>
          <p:cNvSpPr/>
          <p:nvPr/>
        </p:nvSpPr>
        <p:spPr>
          <a:xfrm>
            <a:off x="5445219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5-Point Star 112"/>
          <p:cNvSpPr/>
          <p:nvPr/>
        </p:nvSpPr>
        <p:spPr>
          <a:xfrm>
            <a:off x="5681843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5-Point Star 113"/>
          <p:cNvSpPr/>
          <p:nvPr/>
        </p:nvSpPr>
        <p:spPr>
          <a:xfrm>
            <a:off x="5906435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5-Point Star 114"/>
          <p:cNvSpPr/>
          <p:nvPr/>
        </p:nvSpPr>
        <p:spPr>
          <a:xfrm>
            <a:off x="6143059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6" name="Oval 115"/>
          <p:cNvSpPr/>
          <p:nvPr/>
        </p:nvSpPr>
        <p:spPr>
          <a:xfrm>
            <a:off x="1387938" y="785749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7" name="Oval 116"/>
          <p:cNvSpPr/>
          <p:nvPr/>
        </p:nvSpPr>
        <p:spPr>
          <a:xfrm>
            <a:off x="1383172" y="8226673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8" name="Oval 117"/>
          <p:cNvSpPr/>
          <p:nvPr/>
        </p:nvSpPr>
        <p:spPr>
          <a:xfrm>
            <a:off x="1379799" y="860836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9" name="Oval 118"/>
          <p:cNvSpPr/>
          <p:nvPr/>
        </p:nvSpPr>
        <p:spPr>
          <a:xfrm>
            <a:off x="4707601" y="7819745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Oval 119"/>
          <p:cNvSpPr/>
          <p:nvPr/>
        </p:nvSpPr>
        <p:spPr>
          <a:xfrm>
            <a:off x="4702835" y="818892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1" name="Oval 120"/>
          <p:cNvSpPr/>
          <p:nvPr/>
        </p:nvSpPr>
        <p:spPr>
          <a:xfrm>
            <a:off x="4699462" y="8570616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2" y="3502234"/>
            <a:ext cx="183037" cy="18303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998891" y="9080855"/>
            <a:ext cx="7344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Idiomas</a:t>
            </a:r>
            <a:endParaRPr lang="uk-UA" sz="1300" b="1" u="sng" dirty="0"/>
          </a:p>
        </p:txBody>
      </p:sp>
      <p:sp>
        <p:nvSpPr>
          <p:cNvPr id="125" name="TextBox 124"/>
          <p:cNvSpPr txBox="1"/>
          <p:nvPr/>
        </p:nvSpPr>
        <p:spPr>
          <a:xfrm>
            <a:off x="2992669" y="9102918"/>
            <a:ext cx="10259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Distinciones</a:t>
            </a:r>
            <a:endParaRPr lang="uk-UA" sz="1300" b="1" u="sng" dirty="0"/>
          </a:p>
        </p:txBody>
      </p:sp>
      <p:sp>
        <p:nvSpPr>
          <p:cNvPr id="126" name="TextBox 125"/>
          <p:cNvSpPr txBox="1"/>
          <p:nvPr/>
        </p:nvSpPr>
        <p:spPr>
          <a:xfrm>
            <a:off x="5579700" y="9087543"/>
            <a:ext cx="81240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Intereses</a:t>
            </a:r>
            <a:endParaRPr lang="uk-UA" sz="1300" b="1" u="sng" dirty="0"/>
          </a:p>
        </p:txBody>
      </p:sp>
      <p:pic>
        <p:nvPicPr>
          <p:cNvPr id="1028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4" y="3832835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69" y="4183893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nnection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471" y="4532910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5-Point Star 129"/>
          <p:cNvSpPr/>
          <p:nvPr/>
        </p:nvSpPr>
        <p:spPr>
          <a:xfrm>
            <a:off x="1592472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1" name="5-Point Star 130"/>
          <p:cNvSpPr/>
          <p:nvPr/>
        </p:nvSpPr>
        <p:spPr>
          <a:xfrm>
            <a:off x="1780968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2" name="5-Point Star 131"/>
          <p:cNvSpPr/>
          <p:nvPr/>
        </p:nvSpPr>
        <p:spPr>
          <a:xfrm>
            <a:off x="1969464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3" name="5-Point Star 132"/>
          <p:cNvSpPr/>
          <p:nvPr/>
        </p:nvSpPr>
        <p:spPr>
          <a:xfrm>
            <a:off x="2145928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4" name="5-Point Star 133"/>
          <p:cNvSpPr/>
          <p:nvPr/>
        </p:nvSpPr>
        <p:spPr>
          <a:xfrm>
            <a:off x="2334424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5" name="5-Point Star 134"/>
          <p:cNvSpPr/>
          <p:nvPr/>
        </p:nvSpPr>
        <p:spPr>
          <a:xfrm>
            <a:off x="1600493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6" name="5-Point Star 135"/>
          <p:cNvSpPr/>
          <p:nvPr/>
        </p:nvSpPr>
        <p:spPr>
          <a:xfrm>
            <a:off x="1788989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5-Point Star 136"/>
          <p:cNvSpPr/>
          <p:nvPr/>
        </p:nvSpPr>
        <p:spPr>
          <a:xfrm>
            <a:off x="1977485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8" name="5-Point Star 137"/>
          <p:cNvSpPr/>
          <p:nvPr/>
        </p:nvSpPr>
        <p:spPr>
          <a:xfrm>
            <a:off x="2153949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5-Point Star 138"/>
          <p:cNvSpPr/>
          <p:nvPr/>
        </p:nvSpPr>
        <p:spPr>
          <a:xfrm>
            <a:off x="2342445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5-Point Star 139"/>
          <p:cNvSpPr/>
          <p:nvPr/>
        </p:nvSpPr>
        <p:spPr>
          <a:xfrm>
            <a:off x="1608513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5-Point Star 140"/>
          <p:cNvSpPr/>
          <p:nvPr/>
        </p:nvSpPr>
        <p:spPr>
          <a:xfrm>
            <a:off x="1797009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5-Point Star 141"/>
          <p:cNvSpPr/>
          <p:nvPr/>
        </p:nvSpPr>
        <p:spPr>
          <a:xfrm>
            <a:off x="1985505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5-Point Star 142"/>
          <p:cNvSpPr/>
          <p:nvPr/>
        </p:nvSpPr>
        <p:spPr>
          <a:xfrm>
            <a:off x="2161969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4" name="5-Point Star 143"/>
          <p:cNvSpPr/>
          <p:nvPr/>
        </p:nvSpPr>
        <p:spPr>
          <a:xfrm>
            <a:off x="2350465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5" name="TextBox 144"/>
          <p:cNvSpPr txBox="1"/>
          <p:nvPr/>
        </p:nvSpPr>
        <p:spPr>
          <a:xfrm>
            <a:off x="704043" y="9400328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Inglés</a:t>
            </a:r>
            <a:endParaRPr lang="uk-UA" sz="1600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04043" y="9681974"/>
            <a:ext cx="820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Francés</a:t>
            </a:r>
            <a:endParaRPr lang="uk-UA" sz="1600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704043" y="9979503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Alemán</a:t>
            </a:r>
            <a:endParaRPr lang="uk-UA" sz="1600" i="1" dirty="0"/>
          </a:p>
        </p:txBody>
      </p:sp>
      <p:sp>
        <p:nvSpPr>
          <p:cNvPr id="148" name="Oval 147"/>
          <p:cNvSpPr/>
          <p:nvPr/>
        </p:nvSpPr>
        <p:spPr>
          <a:xfrm>
            <a:off x="2778741" y="9430643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9" name="Oval 148"/>
          <p:cNvSpPr/>
          <p:nvPr/>
        </p:nvSpPr>
        <p:spPr>
          <a:xfrm>
            <a:off x="2773975" y="9739666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0" name="Oval 149"/>
          <p:cNvSpPr/>
          <p:nvPr/>
        </p:nvSpPr>
        <p:spPr>
          <a:xfrm>
            <a:off x="2770602" y="10049162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1" name="TextBox 150"/>
          <p:cNvSpPr txBox="1"/>
          <p:nvPr/>
        </p:nvSpPr>
        <p:spPr>
          <a:xfrm>
            <a:off x="3111183" y="9421734"/>
            <a:ext cx="1790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Nombre</a:t>
            </a:r>
            <a:r>
              <a:rPr lang="en-US" sz="1600" i="1" dirty="0" smtClean="0"/>
              <a:t> del </a:t>
            </a:r>
            <a:r>
              <a:rPr lang="en-US" sz="1600" i="1" dirty="0" err="1" smtClean="0"/>
              <a:t>premio</a:t>
            </a:r>
            <a:endParaRPr lang="uk-UA" sz="1600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11183" y="9703380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Nombre</a:t>
            </a:r>
            <a:r>
              <a:rPr lang="en-US" sz="1600" i="1" dirty="0"/>
              <a:t> del </a:t>
            </a:r>
            <a:r>
              <a:rPr lang="en-US" sz="1600" i="1" dirty="0" err="1"/>
              <a:t>premio</a:t>
            </a:r>
            <a:endParaRPr lang="uk-UA" sz="1600" i="1" dirty="0"/>
          </a:p>
          <a:p>
            <a:endParaRPr lang="uk-UA" sz="1600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3111183" y="10000909"/>
            <a:ext cx="1790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Nombre</a:t>
            </a:r>
            <a:r>
              <a:rPr lang="en-US" sz="1600" i="1" dirty="0"/>
              <a:t> del </a:t>
            </a:r>
            <a:r>
              <a:rPr lang="en-US" sz="1600" i="1" dirty="0" err="1" smtClean="0"/>
              <a:t>premio</a:t>
            </a:r>
            <a:endParaRPr lang="uk-UA" sz="16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612159" y="9385918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Cocina</a:t>
            </a:r>
            <a:endParaRPr lang="uk-UA" sz="16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5612159" y="9703660"/>
            <a:ext cx="935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Deportes</a:t>
            </a:r>
            <a:endParaRPr lang="uk-UA" sz="160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5612159" y="10001189"/>
            <a:ext cx="124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Asociaciones</a:t>
            </a:r>
            <a:endParaRPr lang="uk-UA" sz="1600" i="1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64" y="9393485"/>
            <a:ext cx="289746" cy="289746"/>
          </a:xfrm>
          <a:prstGeom prst="rect">
            <a:avLst/>
          </a:prstGeom>
        </p:spPr>
      </p:pic>
      <p:pic>
        <p:nvPicPr>
          <p:cNvPr id="1034" name="Picture 10" descr="Image result for sport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016" y="9708071"/>
            <a:ext cx="307146" cy="3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handmade ico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19" y="10026546"/>
            <a:ext cx="271317" cy="2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14" descr="Image result for medal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4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74015" y="9457115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69928" y="9765113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54404" y="10073659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" r="40958" b="29759"/>
          <a:stretch/>
        </p:blipFill>
        <p:spPr>
          <a:xfrm>
            <a:off x="5653655" y="3263979"/>
            <a:ext cx="1519432" cy="1523622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76200" y="4326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204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Soda Fountain</vt:lpstr>
      <vt:lpstr>Times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70</cp:revision>
  <dcterms:created xsi:type="dcterms:W3CDTF">2016-10-24T21:32:01Z</dcterms:created>
  <dcterms:modified xsi:type="dcterms:W3CDTF">2019-01-22T21:01:55Z</dcterms:modified>
</cp:coreProperties>
</file>