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200"/>
    <a:srgbClr val="31BCFF"/>
    <a:srgbClr val="2ABFB7"/>
    <a:srgbClr val="02B0F1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1"/>
  </p:normalViewPr>
  <p:slideViewPr>
    <p:cSldViewPr snapToGrid="0" snapToObjects="1">
      <p:cViewPr>
        <p:scale>
          <a:sx n="91" d="100"/>
          <a:sy n="91" d="100"/>
        </p:scale>
        <p:origin x="1236" y="-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A126-C73D-9747-ABC9-8A712E3AF69C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9358" y="211904"/>
            <a:ext cx="3448607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7" r="2662"/>
          <a:stretch/>
        </p:blipFill>
        <p:spPr>
          <a:xfrm>
            <a:off x="240848" y="261446"/>
            <a:ext cx="1508054" cy="1507486"/>
          </a:xfrm>
          <a:prstGeom prst="ellipse">
            <a:avLst/>
          </a:prstGeom>
        </p:spPr>
      </p:pic>
      <p:sp>
        <p:nvSpPr>
          <p:cNvPr id="7" name="TextBox 16"/>
          <p:cNvSpPr txBox="1"/>
          <p:nvPr/>
        </p:nvSpPr>
        <p:spPr>
          <a:xfrm>
            <a:off x="1708601" y="373815"/>
            <a:ext cx="214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CELINE DEMONT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2197116" y="1058945"/>
            <a:ext cx="1347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 smtClean="0">
                <a:solidFill>
                  <a:srgbClr val="2BBFB7"/>
                </a:solidFill>
                <a:ea typeface="Dotum" panose="020B0600000101010101" pitchFamily="34" charset="-127"/>
              </a:rPr>
              <a:t>TÍTULO</a:t>
            </a:r>
          </a:p>
          <a:p>
            <a:pPr algn="r"/>
            <a:r>
              <a:rPr lang="fr-FR" b="1" dirty="0" smtClean="0">
                <a:solidFill>
                  <a:srgbClr val="2BBFB7"/>
                </a:solidFill>
                <a:ea typeface="Dotum" panose="020B0600000101010101" pitchFamily="34" charset="-127"/>
              </a:rPr>
              <a:t>DEL PUESTO</a:t>
            </a:r>
            <a:endParaRPr lang="uk-UA" b="1" dirty="0">
              <a:solidFill>
                <a:srgbClr val="2BBFB7"/>
              </a:solidFill>
              <a:ea typeface="Dotum" panose="020B0600000101010101" pitchFamily="34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358" y="20477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26"/>
          <p:cNvSpPr txBox="1"/>
          <p:nvPr/>
        </p:nvSpPr>
        <p:spPr>
          <a:xfrm>
            <a:off x="331824" y="2553088"/>
            <a:ext cx="3083674" cy="1194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Etiam</a:t>
            </a:r>
            <a:r>
              <a:rPr lang="fr-FR" sz="1100" dirty="0">
                <a:ea typeface="Times" charset="0"/>
                <a:cs typeface="Times" charset="0"/>
              </a:rPr>
              <a:t> bibendum, ante nec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posuere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odio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enim</a:t>
            </a:r>
            <a:r>
              <a:rPr lang="fr-FR" sz="1100" dirty="0">
                <a:ea typeface="Times" charset="0"/>
                <a:cs typeface="Times" charset="0"/>
              </a:rPr>
              <a:t> semper </a:t>
            </a:r>
            <a:r>
              <a:rPr lang="fr-FR" sz="1100" dirty="0" err="1">
                <a:ea typeface="Times" charset="0"/>
                <a:cs typeface="Times" charset="0"/>
              </a:rPr>
              <a:t>tortor</a:t>
            </a:r>
            <a:r>
              <a:rPr lang="fr-FR" sz="1100" dirty="0">
                <a:ea typeface="Times" charset="0"/>
                <a:cs typeface="Times" charset="0"/>
              </a:rPr>
              <a:t>, id </a:t>
            </a:r>
            <a:r>
              <a:rPr lang="fr-FR" sz="1100" dirty="0" err="1">
                <a:ea typeface="Times" charset="0"/>
                <a:cs typeface="Times" charset="0"/>
              </a:rPr>
              <a:t>eleifend</a:t>
            </a:r>
            <a:r>
              <a:rPr lang="fr-FR" sz="11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240848" y="2097242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PERFIL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358" y="40594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6"/>
          <p:cNvSpPr txBox="1"/>
          <p:nvPr/>
        </p:nvSpPr>
        <p:spPr>
          <a:xfrm>
            <a:off x="240848" y="4123658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1BCFF"/>
                </a:solidFill>
              </a:rPr>
              <a:t>CONTACTO</a:t>
            </a:r>
            <a:endParaRPr lang="uk-UA" sz="2000" b="1" dirty="0">
              <a:solidFill>
                <a:srgbClr val="31BCFF"/>
              </a:solidFill>
            </a:endParaRP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5359720"/>
            <a:ext cx="505192" cy="5051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4" y="4966555"/>
            <a:ext cx="505192" cy="505192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4540887"/>
            <a:ext cx="506298" cy="5062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72862" y="4663231"/>
            <a:ext cx="2307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Teléfono</a:t>
            </a:r>
            <a:r>
              <a:rPr lang="fr-FR" sz="1100" dirty="0" smtClean="0"/>
              <a:t>: 000 111 333 / 000 222 444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08595" y="5071725"/>
            <a:ext cx="1566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12 Street Name, Madrid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821732" y="548151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name@mail.com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49288" y="6071101"/>
            <a:ext cx="3448607" cy="44009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240848" y="6792936"/>
            <a:ext cx="212746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PUESTO – EMPRESA 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PUESTO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PUESTO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240847" y="6193582"/>
            <a:ext cx="2715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ABFB7"/>
                </a:solidFill>
              </a:rPr>
              <a:t>EXPERIENCIA LABORAL</a:t>
            </a:r>
            <a:endParaRPr lang="uk-UA" sz="2000" b="1" dirty="0">
              <a:solidFill>
                <a:srgbClr val="2ABFB7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2585" y="6788866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35"/>
          <p:cNvSpPr txBox="1"/>
          <p:nvPr/>
        </p:nvSpPr>
        <p:spPr>
          <a:xfrm>
            <a:off x="2584730" y="6766362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72585" y="7945401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35"/>
          <p:cNvSpPr txBox="1"/>
          <p:nvPr/>
        </p:nvSpPr>
        <p:spPr>
          <a:xfrm>
            <a:off x="2584730" y="7922897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58875" y="9123783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5"/>
          <p:cNvSpPr txBox="1"/>
          <p:nvPr/>
        </p:nvSpPr>
        <p:spPr>
          <a:xfrm>
            <a:off x="2571020" y="9101279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32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5" y="7206934"/>
            <a:ext cx="373122" cy="373122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34" y="8382293"/>
            <a:ext cx="373122" cy="37312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90" y="9505093"/>
            <a:ext cx="373122" cy="373122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755741" y="752220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734933" y="869756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734933" y="983283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20811" y="8748629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50"/>
          <p:cNvSpPr/>
          <p:nvPr/>
        </p:nvSpPr>
        <p:spPr>
          <a:xfrm>
            <a:off x="4011538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Oval 51"/>
          <p:cNvSpPr/>
          <p:nvPr/>
        </p:nvSpPr>
        <p:spPr>
          <a:xfrm>
            <a:off x="4865491" y="9433760"/>
            <a:ext cx="587440" cy="587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Oval 52"/>
          <p:cNvSpPr/>
          <p:nvPr/>
        </p:nvSpPr>
        <p:spPr>
          <a:xfrm>
            <a:off x="5719443" y="9433760"/>
            <a:ext cx="587440" cy="587440"/>
          </a:xfrm>
          <a:prstGeom prst="ellipse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53"/>
          <p:cNvSpPr/>
          <p:nvPr/>
        </p:nvSpPr>
        <p:spPr>
          <a:xfrm>
            <a:off x="6573396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3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07" y="9528829"/>
            <a:ext cx="397303" cy="397303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900898" y="10112371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Escribir</a:t>
            </a:r>
            <a:endParaRPr lang="en-US" sz="1200" dirty="0"/>
          </a:p>
        </p:txBody>
      </p:sp>
      <p:sp>
        <p:nvSpPr>
          <p:cNvPr id="45" name="TextBox 57"/>
          <p:cNvSpPr txBox="1"/>
          <p:nvPr/>
        </p:nvSpPr>
        <p:spPr>
          <a:xfrm>
            <a:off x="4618945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Viajar</a:t>
            </a:r>
            <a:endParaRPr lang="en-US" sz="1200" dirty="0"/>
          </a:p>
        </p:txBody>
      </p:sp>
      <p:pic>
        <p:nvPicPr>
          <p:cNvPr id="46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545385"/>
            <a:ext cx="364191" cy="364191"/>
          </a:xfrm>
          <a:prstGeom prst="rect">
            <a:avLst/>
          </a:prstGeom>
        </p:spPr>
      </p:pic>
      <p:sp>
        <p:nvSpPr>
          <p:cNvPr id="47" name="TextBox 60"/>
          <p:cNvSpPr txBox="1"/>
          <p:nvPr/>
        </p:nvSpPr>
        <p:spPr>
          <a:xfrm>
            <a:off x="5491663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Música</a:t>
            </a:r>
            <a:endParaRPr lang="en-US" sz="1200" dirty="0"/>
          </a:p>
        </p:txBody>
      </p:sp>
      <p:pic>
        <p:nvPicPr>
          <p:cNvPr id="48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60" y="9528829"/>
            <a:ext cx="397303" cy="397303"/>
          </a:xfrm>
          <a:prstGeom prst="rect">
            <a:avLst/>
          </a:prstGeom>
        </p:spPr>
      </p:pic>
      <p:sp>
        <p:nvSpPr>
          <p:cNvPr id="49" name="TextBox 63"/>
          <p:cNvSpPr txBox="1"/>
          <p:nvPr/>
        </p:nvSpPr>
        <p:spPr>
          <a:xfrm>
            <a:off x="6354506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Deportes</a:t>
            </a:r>
            <a:endParaRPr lang="en-US" sz="1200" dirty="0"/>
          </a:p>
        </p:txBody>
      </p:sp>
      <p:pic>
        <p:nvPicPr>
          <p:cNvPr id="50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19" y="9470220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6"/>
          <p:cNvSpPr txBox="1"/>
          <p:nvPr/>
        </p:nvSpPr>
        <p:spPr>
          <a:xfrm>
            <a:off x="3850898" y="8860391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2B0F1"/>
                </a:solidFill>
              </a:rPr>
              <a:t>INTERESES</a:t>
            </a:r>
            <a:endParaRPr lang="uk-UA" sz="2000" b="1" dirty="0">
              <a:solidFill>
                <a:srgbClr val="02B0F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41888" y="211904"/>
            <a:ext cx="3702322" cy="2460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TextBox 65"/>
          <p:cNvSpPr txBox="1"/>
          <p:nvPr/>
        </p:nvSpPr>
        <p:spPr>
          <a:xfrm>
            <a:off x="3833252" y="26609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ESTUDIOS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847664" y="664971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EDUCATIVO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34952" y="667815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35"/>
          <p:cNvSpPr txBox="1"/>
          <p:nvPr/>
        </p:nvSpPr>
        <p:spPr>
          <a:xfrm>
            <a:off x="6447097" y="645311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47664" y="1321255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EDUCATIVO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334952" y="1324099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35"/>
          <p:cNvSpPr txBox="1"/>
          <p:nvPr/>
        </p:nvSpPr>
        <p:spPr>
          <a:xfrm>
            <a:off x="6447097" y="1301595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37642" y="1952924"/>
            <a:ext cx="25237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EDUCATIVO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324930" y="1955768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TextBox 35"/>
          <p:cNvSpPr txBox="1"/>
          <p:nvPr/>
        </p:nvSpPr>
        <p:spPr>
          <a:xfrm>
            <a:off x="6437075" y="1933264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70" name="Picture 8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74" y="2752970"/>
            <a:ext cx="3085781" cy="3085781"/>
          </a:xfrm>
          <a:prstGeom prst="rect">
            <a:avLst/>
          </a:prstGeom>
        </p:spPr>
      </p:pic>
      <p:sp>
        <p:nvSpPr>
          <p:cNvPr id="71" name="Oval 81"/>
          <p:cNvSpPr/>
          <p:nvPr/>
        </p:nvSpPr>
        <p:spPr>
          <a:xfrm>
            <a:off x="4498078" y="3524757"/>
            <a:ext cx="1824188" cy="1824188"/>
          </a:xfrm>
          <a:prstGeom prst="ellipse">
            <a:avLst/>
          </a:prstGeom>
          <a:solidFill>
            <a:srgbClr val="3D5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TextBox 10"/>
          <p:cNvSpPr txBox="1"/>
          <p:nvPr/>
        </p:nvSpPr>
        <p:spPr>
          <a:xfrm>
            <a:off x="4267216" y="421544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habilidades</a:t>
            </a:r>
            <a:endParaRPr lang="uk-UA" sz="2000" dirty="0">
              <a:solidFill>
                <a:schemeClr val="bg1"/>
              </a:solidFill>
            </a:endParaRPr>
          </a:p>
        </p:txBody>
      </p:sp>
      <p:sp>
        <p:nvSpPr>
          <p:cNvPr id="73" name="TextBox 82"/>
          <p:cNvSpPr txBox="1"/>
          <p:nvPr/>
        </p:nvSpPr>
        <p:spPr>
          <a:xfrm>
            <a:off x="3761441" y="2757703"/>
            <a:ext cx="1619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EE5A58"/>
                </a:solidFill>
              </a:rPr>
              <a:t>Php</a:t>
            </a:r>
            <a:r>
              <a:rPr lang="en-US" sz="2000" dirty="0">
                <a:solidFill>
                  <a:srgbClr val="EE5A58"/>
                </a:solidFill>
              </a:rPr>
              <a:t> </a:t>
            </a:r>
          </a:p>
          <a:p>
            <a:r>
              <a:rPr lang="en-US" sz="2000" dirty="0">
                <a:solidFill>
                  <a:srgbClr val="EE5A58"/>
                </a:solidFill>
              </a:rPr>
              <a:t>MySQL</a:t>
            </a:r>
            <a:endParaRPr lang="uk-UA" sz="2000" dirty="0">
              <a:solidFill>
                <a:srgbClr val="EE5A58"/>
              </a:solidFill>
            </a:endParaRPr>
          </a:p>
        </p:txBody>
      </p:sp>
      <p:sp>
        <p:nvSpPr>
          <p:cNvPr id="74" name="TextBox 83"/>
          <p:cNvSpPr txBox="1"/>
          <p:nvPr/>
        </p:nvSpPr>
        <p:spPr>
          <a:xfrm>
            <a:off x="6516138" y="3430471"/>
            <a:ext cx="84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E7F4A"/>
                </a:solidFill>
              </a:rPr>
              <a:t>Ruby</a:t>
            </a:r>
            <a:endParaRPr lang="uk-UA" sz="2000" dirty="0">
              <a:solidFill>
                <a:srgbClr val="FE7F4A"/>
              </a:solidFill>
            </a:endParaRPr>
          </a:p>
        </p:txBody>
      </p:sp>
      <p:sp>
        <p:nvSpPr>
          <p:cNvPr id="75" name="TextBox 84"/>
          <p:cNvSpPr txBox="1"/>
          <p:nvPr/>
        </p:nvSpPr>
        <p:spPr>
          <a:xfrm>
            <a:off x="6464245" y="4916886"/>
            <a:ext cx="131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2BAEC"/>
                </a:solidFill>
              </a:rPr>
              <a:t>Analytics</a:t>
            </a:r>
            <a:endParaRPr lang="uk-UA" sz="2000" dirty="0">
              <a:solidFill>
                <a:srgbClr val="02BAEC"/>
              </a:solidFill>
            </a:endParaRPr>
          </a:p>
        </p:txBody>
      </p:sp>
      <p:sp>
        <p:nvSpPr>
          <p:cNvPr id="76" name="TextBox 85"/>
          <p:cNvSpPr txBox="1"/>
          <p:nvPr/>
        </p:nvSpPr>
        <p:spPr>
          <a:xfrm>
            <a:off x="4725046" y="5779271"/>
            <a:ext cx="163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BEA8"/>
                </a:solidFill>
              </a:rPr>
              <a:t>Photoshop CS</a:t>
            </a:r>
            <a:endParaRPr lang="uk-UA" sz="2000" dirty="0">
              <a:solidFill>
                <a:srgbClr val="00BEA8"/>
              </a:solidFill>
            </a:endParaRPr>
          </a:p>
        </p:txBody>
      </p:sp>
      <p:sp>
        <p:nvSpPr>
          <p:cNvPr id="77" name="TextBox 86"/>
          <p:cNvSpPr txBox="1"/>
          <p:nvPr/>
        </p:nvSpPr>
        <p:spPr>
          <a:xfrm>
            <a:off x="3580686" y="5127907"/>
            <a:ext cx="116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F3E43"/>
                </a:solidFill>
              </a:rPr>
              <a:t>Google</a:t>
            </a:r>
            <a:br>
              <a:rPr lang="en-US" sz="2000" dirty="0">
                <a:solidFill>
                  <a:srgbClr val="3F3E43"/>
                </a:solidFill>
              </a:rPr>
            </a:br>
            <a:r>
              <a:rPr lang="en-US" sz="2000" dirty="0" smtClean="0">
                <a:solidFill>
                  <a:srgbClr val="3F3E43"/>
                </a:solidFill>
              </a:rPr>
              <a:t>AdWords</a:t>
            </a:r>
            <a:endParaRPr lang="uk-UA" sz="2000" dirty="0">
              <a:solidFill>
                <a:srgbClr val="3F3E43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17085" y="6920146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TextBox 7"/>
          <p:cNvSpPr txBox="1"/>
          <p:nvPr/>
        </p:nvSpPr>
        <p:spPr>
          <a:xfrm>
            <a:off x="3804401" y="7011389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EA8"/>
                </a:solidFill>
              </a:rPr>
              <a:t>IDIOMAS</a:t>
            </a:r>
            <a:endParaRPr lang="uk-UA" sz="2000" b="1" dirty="0">
              <a:solidFill>
                <a:srgbClr val="00BEA8"/>
              </a:solidFill>
            </a:endParaRPr>
          </a:p>
        </p:txBody>
      </p:sp>
      <p:sp>
        <p:nvSpPr>
          <p:cNvPr id="80" name="TextBox 88"/>
          <p:cNvSpPr txBox="1"/>
          <p:nvPr/>
        </p:nvSpPr>
        <p:spPr>
          <a:xfrm>
            <a:off x="3853681" y="743222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Español</a:t>
            </a:r>
            <a:endParaRPr lang="fr-FR" sz="1200" dirty="0"/>
          </a:p>
        </p:txBody>
      </p:sp>
      <p:sp>
        <p:nvSpPr>
          <p:cNvPr id="81" name="TextBox 89"/>
          <p:cNvSpPr txBox="1"/>
          <p:nvPr/>
        </p:nvSpPr>
        <p:spPr>
          <a:xfrm>
            <a:off x="3849797" y="7872706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Inglés</a:t>
            </a:r>
            <a:endParaRPr lang="fr-FR" sz="1200" dirty="0"/>
          </a:p>
        </p:txBody>
      </p:sp>
      <p:sp>
        <p:nvSpPr>
          <p:cNvPr id="82" name="TextBox 90"/>
          <p:cNvSpPr txBox="1"/>
          <p:nvPr/>
        </p:nvSpPr>
        <p:spPr>
          <a:xfrm>
            <a:off x="3854313" y="832347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Francés</a:t>
            </a:r>
            <a:endParaRPr lang="fr-FR" sz="1200" dirty="0"/>
          </a:p>
        </p:txBody>
      </p:sp>
      <p:sp>
        <p:nvSpPr>
          <p:cNvPr id="83" name="TextBox 91"/>
          <p:cNvSpPr txBox="1"/>
          <p:nvPr/>
        </p:nvSpPr>
        <p:spPr>
          <a:xfrm>
            <a:off x="4498078" y="7436206"/>
            <a:ext cx="592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Nativo</a:t>
            </a:r>
            <a:endParaRPr lang="uk-UA" sz="1200" dirty="0"/>
          </a:p>
        </p:txBody>
      </p:sp>
      <p:sp>
        <p:nvSpPr>
          <p:cNvPr id="84" name="TextBox 92"/>
          <p:cNvSpPr txBox="1"/>
          <p:nvPr/>
        </p:nvSpPr>
        <p:spPr>
          <a:xfrm>
            <a:off x="4498078" y="7872828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Básico</a:t>
            </a:r>
            <a:endParaRPr lang="uk-UA" sz="1200" dirty="0"/>
          </a:p>
        </p:txBody>
      </p:sp>
      <p:sp>
        <p:nvSpPr>
          <p:cNvPr id="85" name="TextBox 93"/>
          <p:cNvSpPr txBox="1"/>
          <p:nvPr/>
        </p:nvSpPr>
        <p:spPr>
          <a:xfrm>
            <a:off x="4485810" y="8317130"/>
            <a:ext cx="878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Intermedio</a:t>
            </a:r>
            <a:endParaRPr lang="uk-UA" sz="1200" dirty="0"/>
          </a:p>
        </p:txBody>
      </p:sp>
      <p:pic>
        <p:nvPicPr>
          <p:cNvPr id="86" name="Picture 2" descr="Image result for language icon 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3" y="7260621"/>
            <a:ext cx="987027" cy="98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047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156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Dotum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2017-10-27T16:26:51Z</dcterms:created>
  <dcterms:modified xsi:type="dcterms:W3CDTF">2019-01-22T21:07:06Z</dcterms:modified>
</cp:coreProperties>
</file>