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90" d="100"/>
          <a:sy n="90" d="100"/>
        </p:scale>
        <p:origin x="14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3A7-3242-6C45-BCFA-9E6CDF551A06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5DE5-9906-A94E-BCC5-3C4E4879452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0224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3A7-3242-6C45-BCFA-9E6CDF551A06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5DE5-9906-A94E-BCC5-3C4E4879452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7320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3A7-3242-6C45-BCFA-9E6CDF551A06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5DE5-9906-A94E-BCC5-3C4E4879452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2764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3A7-3242-6C45-BCFA-9E6CDF551A06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5DE5-9906-A94E-BCC5-3C4E4879452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0431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3A7-3242-6C45-BCFA-9E6CDF551A06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5DE5-9906-A94E-BCC5-3C4E4879452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5985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3A7-3242-6C45-BCFA-9E6CDF551A06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5DE5-9906-A94E-BCC5-3C4E4879452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15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3A7-3242-6C45-BCFA-9E6CDF551A06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5DE5-9906-A94E-BCC5-3C4E4879452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4691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3A7-3242-6C45-BCFA-9E6CDF551A06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5DE5-9906-A94E-BCC5-3C4E4879452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178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3A7-3242-6C45-BCFA-9E6CDF551A06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5DE5-9906-A94E-BCC5-3C4E4879452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2999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3A7-3242-6C45-BCFA-9E6CDF551A06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5DE5-9906-A94E-BCC5-3C4E4879452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1392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3A7-3242-6C45-BCFA-9E6CDF551A06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5DE5-9906-A94E-BCC5-3C4E4879452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0570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DE3A7-3242-6C45-BCFA-9E6CDF551A06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05DE5-9906-A94E-BCC5-3C4E4879452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756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010896"/>
              </p:ext>
            </p:extLst>
          </p:nvPr>
        </p:nvGraphicFramePr>
        <p:xfrm>
          <a:off x="0" y="0"/>
          <a:ext cx="6874099" cy="976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3172460"/>
                <a:gridCol w="516516"/>
                <a:gridCol w="1186554"/>
                <a:gridCol w="1485489"/>
                <a:gridCol w="208280"/>
              </a:tblGrid>
              <a:tr h="370840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Vincent PLURIEL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fr-FR" sz="2400" dirty="0" err="1" smtClean="0"/>
                        <a:t>Título</a:t>
                      </a:r>
                      <a:r>
                        <a:rPr lang="fr-FR" sz="2400" dirty="0" smtClean="0"/>
                        <a:t> </a:t>
                      </a:r>
                      <a:r>
                        <a:rPr lang="fr-FR" sz="2400" dirty="0" err="1" smtClean="0"/>
                        <a:t>del</a:t>
                      </a:r>
                      <a:r>
                        <a:rPr lang="fr-FR" sz="2400" baseline="0" dirty="0" smtClean="0"/>
                        <a:t> </a:t>
                      </a:r>
                      <a:r>
                        <a:rPr lang="fr-FR" sz="2400" baseline="0" dirty="0" err="1" smtClean="0"/>
                        <a:t>puesto</a:t>
                      </a:r>
                      <a:endParaRPr lang="fr-FR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Street Name, Madrid</a:t>
                      </a:r>
                    </a:p>
                    <a:p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Teléfono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000 111 333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Email: name@mail.com</a:t>
                      </a:r>
                      <a:b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Web: http://www.mi-pagina.com</a:t>
                      </a:r>
                      <a:b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Fecha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FR" sz="1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nacimiento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01/01/1980 (27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años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fr-FR" sz="12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Licencia 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 </a:t>
                      </a:r>
                      <a:b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Dominio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habilidades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algn="r"/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Dominio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habilidades</a:t>
                      </a:r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Dominio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habilidades</a:t>
                      </a:r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Dominio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habilidades</a:t>
                      </a:r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Dominio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habilidades</a:t>
                      </a:r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EXPERIENCIA</a:t>
                      </a:r>
                      <a:r>
                        <a:rPr lang="fr-FR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LABORAL</a:t>
                      </a:r>
                      <a:endParaRPr lang="fr-FR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fr-FR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Puesto</a:t>
                      </a:r>
                      <a:endParaRPr lang="fr-FR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Ciudad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provincia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– </a:t>
                      </a:r>
                      <a:r>
                        <a:rPr lang="fr-FR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01/01/2001 – 01/01/2009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Integer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massa, mollis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dui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vehicula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Orci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varius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natoque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penatibus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magnis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dis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parturient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montes,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nascetur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ridiculus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mus.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ultrices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eleifend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ante, et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sodales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urna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ultrices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Resultados</a:t>
                      </a: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fr-FR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Puesto</a:t>
                      </a:r>
                      <a:endParaRPr lang="fr-FR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Ciudad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provincia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– </a:t>
                      </a:r>
                      <a:r>
                        <a:rPr lang="fr-FR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01/01/2001 – 01/01/2009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Integer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massa, mollis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dui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vehicula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Orci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varius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natoque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penatibus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magnis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dis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parturient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montes,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nascetur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ridiculus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mus.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ultrices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eleifend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ante, et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sodales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urna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ultrices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Resultados</a:t>
                      </a: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fr-FR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Puesto</a:t>
                      </a:r>
                      <a:endParaRPr lang="fr-FR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Ciudad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provincia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– </a:t>
                      </a:r>
                      <a:r>
                        <a:rPr lang="fr-FR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01/01/2001 – 01/01/2009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Integer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massa, mollis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dui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vehicula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lectus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Orci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varius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natoque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penatibus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magnis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dis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parturient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montes,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nascetur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ridiculus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mus.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ultrices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eleifend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ante, et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sodales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urna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ultrices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Resultados</a:t>
                      </a: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ESTUDIOS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2001-2001: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Título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Centro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Educativo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Ciudad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2001-2001: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Título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Centro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Educativo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Ciudad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2001-2001: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Título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Centro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Educativo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Ciudad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2001-2001: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Título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Centro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Educativo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Ciudad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SOFTWARE / LENGUAJES</a:t>
                      </a:r>
                      <a:r>
                        <a:rPr lang="fr-FR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PROG</a:t>
                      </a:r>
                      <a:endParaRPr lang="fr-FR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IDIOMAS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Español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lengua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materna</a:t>
                      </a:r>
                    </a:p>
                    <a:p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Inglés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oral,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escrito</a:t>
                      </a:r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INFORMACIÓN</a:t>
                      </a:r>
                      <a:r>
                        <a:rPr lang="fr-FR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COMPLEMENTARIA</a:t>
                      </a:r>
                      <a:endParaRPr lang="fr-FR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333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169</Words>
  <Application>Microsoft Office PowerPoint</Application>
  <PresentationFormat>A4 (210 x 297 mm)</PresentationFormat>
  <Paragraphs>42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5</cp:revision>
  <dcterms:created xsi:type="dcterms:W3CDTF">2016-05-27T14:45:54Z</dcterms:created>
  <dcterms:modified xsi:type="dcterms:W3CDTF">2018-12-17T13:18:32Z</dcterms:modified>
</cp:coreProperties>
</file>