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2"/>
    <p:restoredTop sz="94661"/>
  </p:normalViewPr>
  <p:slideViewPr>
    <p:cSldViewPr snapToGrid="0" snapToObjects="1">
      <p:cViewPr>
        <p:scale>
          <a:sx n="86" d="100"/>
          <a:sy n="86" d="100"/>
        </p:scale>
        <p:origin x="1518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F664-CD50-5543-A92C-5A8F9B270F35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85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4"/>
          <p:cNvSpPr/>
          <p:nvPr/>
        </p:nvSpPr>
        <p:spPr>
          <a:xfrm>
            <a:off x="0" y="0"/>
            <a:ext cx="2839453" cy="106886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5"/>
          <p:cNvSpPr/>
          <p:nvPr/>
        </p:nvSpPr>
        <p:spPr>
          <a:xfrm>
            <a:off x="0" y="0"/>
            <a:ext cx="7562850" cy="180473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Блок-схема: ручной ввод 6"/>
          <p:cNvSpPr/>
          <p:nvPr/>
        </p:nvSpPr>
        <p:spPr>
          <a:xfrm>
            <a:off x="4150894" y="136357"/>
            <a:ext cx="3152274" cy="1515980"/>
          </a:xfrm>
          <a:prstGeom prst="flowChartManualInpu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284489" y="183604"/>
            <a:ext cx="1587541" cy="1597464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5" name="TextBox 12"/>
          <p:cNvSpPr txBox="1"/>
          <p:nvPr/>
        </p:nvSpPr>
        <p:spPr>
          <a:xfrm>
            <a:off x="4923298" y="1179672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DDE133"/>
                </a:solidFill>
                <a:latin typeface="Times" charset="0"/>
                <a:ea typeface="Times" charset="0"/>
                <a:cs typeface="Times" charset="0"/>
              </a:rPr>
              <a:t>Es</a:t>
            </a:r>
            <a:r>
              <a:rPr lang="en-US" sz="2800" i="1" dirty="0" err="1" smtClean="0">
                <a:solidFill>
                  <a:srgbClr val="DDE133"/>
                </a:solidFill>
                <a:latin typeface="Times" charset="0"/>
                <a:ea typeface="Times" charset="0"/>
                <a:cs typeface="Times" charset="0"/>
              </a:rPr>
              <a:t>pecialista</a:t>
            </a:r>
            <a:endParaRPr lang="en-US" sz="2800" i="1" dirty="0">
              <a:solidFill>
                <a:srgbClr val="DDE13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 rot="21276065">
            <a:off x="4824848" y="402949"/>
            <a:ext cx="2700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Alix VEE</a:t>
            </a:r>
            <a:endParaRPr lang="fr-FR" sz="44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116402" y="882354"/>
            <a:ext cx="3068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8" name="TextBox 164"/>
          <p:cNvSpPr txBox="1"/>
          <p:nvPr/>
        </p:nvSpPr>
        <p:spPr>
          <a:xfrm>
            <a:off x="84571" y="93678"/>
            <a:ext cx="3443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595959"/>
                </a:solidFill>
              </a:rPr>
              <a:t>Título</a:t>
            </a:r>
            <a:r>
              <a:rPr lang="en-US" sz="3400" b="1" dirty="0" smtClean="0">
                <a:solidFill>
                  <a:srgbClr val="595959"/>
                </a:solidFill>
              </a:rPr>
              <a:t> del </a:t>
            </a:r>
            <a:r>
              <a:rPr lang="en-US" sz="3400" b="1" dirty="0" err="1" smtClean="0">
                <a:solidFill>
                  <a:srgbClr val="595959"/>
                </a:solidFill>
              </a:rPr>
              <a:t>puesto</a:t>
            </a:r>
            <a:endParaRPr lang="en-US" sz="3400" b="1" dirty="0">
              <a:solidFill>
                <a:srgbClr val="595959"/>
              </a:solidFill>
            </a:endParaRPr>
          </a:p>
        </p:txBody>
      </p:sp>
      <p:sp>
        <p:nvSpPr>
          <p:cNvPr id="19" name="Штриховая стрелка вправо 17"/>
          <p:cNvSpPr/>
          <p:nvPr/>
        </p:nvSpPr>
        <p:spPr>
          <a:xfrm flipH="1">
            <a:off x="99876" y="2037151"/>
            <a:ext cx="2639700" cy="806639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76504" y="2232003"/>
            <a:ext cx="1122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595959"/>
                </a:solidFill>
              </a:rPr>
              <a:t>Contacto</a:t>
            </a:r>
            <a:endParaRPr lang="fr-FR" sz="20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24" y="3346336"/>
            <a:ext cx="375221" cy="37522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24" y="3766472"/>
            <a:ext cx="375221" cy="37522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24" y="2913804"/>
            <a:ext cx="375221" cy="375221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625578" y="2884671"/>
            <a:ext cx="1575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err="1" smtClean="0">
                <a:solidFill>
                  <a:schemeClr val="bg1"/>
                </a:solidFill>
              </a:rPr>
              <a:t>Móvil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000 222 444</a:t>
            </a:r>
          </a:p>
          <a:p>
            <a:pPr algn="r"/>
            <a:r>
              <a:rPr lang="fr-FR" sz="1200" dirty="0" err="1" smtClean="0">
                <a:solidFill>
                  <a:schemeClr val="bg1"/>
                </a:solidFill>
              </a:rPr>
              <a:t>Teléfono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962562" y="339544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31638" y="3711819"/>
            <a:ext cx="1162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12 Street Name</a:t>
            </a:r>
          </a:p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Madrid</a:t>
            </a:r>
            <a:endParaRPr lang="fr-FR" sz="1200" dirty="0" smtClean="0">
              <a:solidFill>
                <a:schemeClr val="bg1"/>
              </a:solidFill>
            </a:endParaRPr>
          </a:p>
        </p:txBody>
      </p:sp>
      <p:sp>
        <p:nvSpPr>
          <p:cNvPr id="30" name="Штриховая стрелка вправо 17"/>
          <p:cNvSpPr/>
          <p:nvPr/>
        </p:nvSpPr>
        <p:spPr>
          <a:xfrm flipH="1">
            <a:off x="116402" y="4364260"/>
            <a:ext cx="2639700" cy="806639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82336" y="4567524"/>
            <a:ext cx="1402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595959"/>
                </a:solidFill>
              </a:rPr>
              <a:t>Habilidades</a:t>
            </a:r>
            <a:endParaRPr lang="fr-FR" sz="2000" dirty="0"/>
          </a:p>
        </p:txBody>
      </p:sp>
      <p:sp>
        <p:nvSpPr>
          <p:cNvPr id="32" name="TextBox 1"/>
          <p:cNvSpPr txBox="1"/>
          <p:nvPr/>
        </p:nvSpPr>
        <p:spPr>
          <a:xfrm>
            <a:off x="596945" y="5213208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Windows </a:t>
            </a:r>
            <a:r>
              <a:rPr lang="en-US" sz="1200" b="1" dirty="0">
                <a:solidFill>
                  <a:schemeClr val="bg1"/>
                </a:solidFill>
              </a:rPr>
              <a:t>-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MacOS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33" name="Группа 7"/>
          <p:cNvGrpSpPr/>
          <p:nvPr/>
        </p:nvGrpSpPr>
        <p:grpSpPr>
          <a:xfrm>
            <a:off x="668956" y="5514382"/>
            <a:ext cx="1782613" cy="160866"/>
            <a:chOff x="512178" y="4952890"/>
            <a:chExt cx="1782613" cy="160866"/>
          </a:xfrm>
        </p:grpSpPr>
        <p:sp>
          <p:nvSpPr>
            <p:cNvPr id="34" name="Ellipse 69"/>
            <p:cNvSpPr/>
            <p:nvPr/>
          </p:nvSpPr>
          <p:spPr>
            <a:xfrm>
              <a:off x="512178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5" name="Ellipse 70"/>
            <p:cNvSpPr/>
            <p:nvPr/>
          </p:nvSpPr>
          <p:spPr>
            <a:xfrm>
              <a:off x="673044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6" name="Ellipse 71"/>
            <p:cNvSpPr/>
            <p:nvPr/>
          </p:nvSpPr>
          <p:spPr>
            <a:xfrm>
              <a:off x="842619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7" name="Ellipse 68"/>
            <p:cNvSpPr/>
            <p:nvPr/>
          </p:nvSpPr>
          <p:spPr>
            <a:xfrm>
              <a:off x="1167933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8" name="Ellipse 69"/>
            <p:cNvSpPr/>
            <p:nvPr/>
          </p:nvSpPr>
          <p:spPr>
            <a:xfrm>
              <a:off x="1320333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9" name="Ellipse 70"/>
            <p:cNvSpPr/>
            <p:nvPr/>
          </p:nvSpPr>
          <p:spPr>
            <a:xfrm>
              <a:off x="1481199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0" name="Ellipse 71"/>
            <p:cNvSpPr/>
            <p:nvPr/>
          </p:nvSpPr>
          <p:spPr>
            <a:xfrm>
              <a:off x="1642065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1" name="Ellipse 72"/>
            <p:cNvSpPr/>
            <p:nvPr/>
          </p:nvSpPr>
          <p:spPr>
            <a:xfrm>
              <a:off x="1007067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2" name="Ellipse 69"/>
            <p:cNvSpPr/>
            <p:nvPr/>
          </p:nvSpPr>
          <p:spPr>
            <a:xfrm>
              <a:off x="1812193" y="4952890"/>
              <a:ext cx="160866" cy="1608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3" name="Ellipse 70"/>
            <p:cNvSpPr/>
            <p:nvPr/>
          </p:nvSpPr>
          <p:spPr>
            <a:xfrm>
              <a:off x="1973059" y="4952890"/>
              <a:ext cx="160866" cy="1608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4" name="Ellipse 71"/>
            <p:cNvSpPr/>
            <p:nvPr/>
          </p:nvSpPr>
          <p:spPr>
            <a:xfrm>
              <a:off x="2133925" y="4952890"/>
              <a:ext cx="160866" cy="1608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</p:grpSp>
      <p:sp>
        <p:nvSpPr>
          <p:cNvPr id="45" name="Ellipse 69"/>
          <p:cNvSpPr/>
          <p:nvPr/>
        </p:nvSpPr>
        <p:spPr>
          <a:xfrm>
            <a:off x="668956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6" name="Ellipse 70"/>
          <p:cNvSpPr/>
          <p:nvPr/>
        </p:nvSpPr>
        <p:spPr>
          <a:xfrm>
            <a:off x="829822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7" name="Ellipse 71"/>
          <p:cNvSpPr/>
          <p:nvPr/>
        </p:nvSpPr>
        <p:spPr>
          <a:xfrm>
            <a:off x="999397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8" name="Ellipse 68"/>
          <p:cNvSpPr/>
          <p:nvPr/>
        </p:nvSpPr>
        <p:spPr>
          <a:xfrm>
            <a:off x="1324711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9" name="Ellipse 69"/>
          <p:cNvSpPr/>
          <p:nvPr/>
        </p:nvSpPr>
        <p:spPr>
          <a:xfrm>
            <a:off x="1477111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0" name="Ellipse 70"/>
          <p:cNvSpPr/>
          <p:nvPr/>
        </p:nvSpPr>
        <p:spPr>
          <a:xfrm>
            <a:off x="1637977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1" name="Ellipse 71"/>
          <p:cNvSpPr/>
          <p:nvPr/>
        </p:nvSpPr>
        <p:spPr>
          <a:xfrm>
            <a:off x="1798843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2" name="Ellipse 72"/>
          <p:cNvSpPr/>
          <p:nvPr/>
        </p:nvSpPr>
        <p:spPr>
          <a:xfrm>
            <a:off x="1163845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3" name="Ellipse 69"/>
          <p:cNvSpPr/>
          <p:nvPr/>
        </p:nvSpPr>
        <p:spPr>
          <a:xfrm>
            <a:off x="1968971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4" name="Ellipse 70"/>
          <p:cNvSpPr/>
          <p:nvPr/>
        </p:nvSpPr>
        <p:spPr>
          <a:xfrm>
            <a:off x="2129837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5" name="Ellipse 71"/>
          <p:cNvSpPr/>
          <p:nvPr/>
        </p:nvSpPr>
        <p:spPr>
          <a:xfrm>
            <a:off x="2290703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6" name="Ellipse 69"/>
          <p:cNvSpPr/>
          <p:nvPr/>
        </p:nvSpPr>
        <p:spPr>
          <a:xfrm>
            <a:off x="668956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7" name="Ellipse 70"/>
          <p:cNvSpPr/>
          <p:nvPr/>
        </p:nvSpPr>
        <p:spPr>
          <a:xfrm>
            <a:off x="829822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8" name="Ellipse 71"/>
          <p:cNvSpPr/>
          <p:nvPr/>
        </p:nvSpPr>
        <p:spPr>
          <a:xfrm>
            <a:off x="999397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9" name="Ellipse 68"/>
          <p:cNvSpPr/>
          <p:nvPr/>
        </p:nvSpPr>
        <p:spPr>
          <a:xfrm>
            <a:off x="1324711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0" name="Ellipse 69"/>
          <p:cNvSpPr/>
          <p:nvPr/>
        </p:nvSpPr>
        <p:spPr>
          <a:xfrm>
            <a:off x="1477111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1" name="Ellipse 70"/>
          <p:cNvSpPr/>
          <p:nvPr/>
        </p:nvSpPr>
        <p:spPr>
          <a:xfrm>
            <a:off x="1637977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2" name="Ellipse 71"/>
          <p:cNvSpPr/>
          <p:nvPr/>
        </p:nvSpPr>
        <p:spPr>
          <a:xfrm>
            <a:off x="1798843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3" name="Ellipse 72"/>
          <p:cNvSpPr/>
          <p:nvPr/>
        </p:nvSpPr>
        <p:spPr>
          <a:xfrm>
            <a:off x="1163845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4" name="Ellipse 69"/>
          <p:cNvSpPr/>
          <p:nvPr/>
        </p:nvSpPr>
        <p:spPr>
          <a:xfrm>
            <a:off x="1968971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5" name="Ellipse 70"/>
          <p:cNvSpPr/>
          <p:nvPr/>
        </p:nvSpPr>
        <p:spPr>
          <a:xfrm>
            <a:off x="2129837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6" name="Ellipse 71"/>
          <p:cNvSpPr/>
          <p:nvPr/>
        </p:nvSpPr>
        <p:spPr>
          <a:xfrm>
            <a:off x="2290703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7" name="Ellipse 69"/>
          <p:cNvSpPr/>
          <p:nvPr/>
        </p:nvSpPr>
        <p:spPr>
          <a:xfrm>
            <a:off x="668956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8" name="Ellipse 70"/>
          <p:cNvSpPr/>
          <p:nvPr/>
        </p:nvSpPr>
        <p:spPr>
          <a:xfrm>
            <a:off x="829822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9" name="Ellipse 71"/>
          <p:cNvSpPr/>
          <p:nvPr/>
        </p:nvSpPr>
        <p:spPr>
          <a:xfrm>
            <a:off x="999397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0" name="Ellipse 68"/>
          <p:cNvSpPr/>
          <p:nvPr/>
        </p:nvSpPr>
        <p:spPr>
          <a:xfrm>
            <a:off x="1324711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1" name="Ellipse 69"/>
          <p:cNvSpPr/>
          <p:nvPr/>
        </p:nvSpPr>
        <p:spPr>
          <a:xfrm>
            <a:off x="1477111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2" name="Ellipse 70"/>
          <p:cNvSpPr/>
          <p:nvPr/>
        </p:nvSpPr>
        <p:spPr>
          <a:xfrm>
            <a:off x="1637977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3" name="Ellipse 71"/>
          <p:cNvSpPr/>
          <p:nvPr/>
        </p:nvSpPr>
        <p:spPr>
          <a:xfrm>
            <a:off x="1798843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4" name="Ellipse 72"/>
          <p:cNvSpPr/>
          <p:nvPr/>
        </p:nvSpPr>
        <p:spPr>
          <a:xfrm>
            <a:off x="1163845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5" name="Ellipse 69"/>
          <p:cNvSpPr/>
          <p:nvPr/>
        </p:nvSpPr>
        <p:spPr>
          <a:xfrm>
            <a:off x="1968971" y="701780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6" name="Ellipse 70"/>
          <p:cNvSpPr/>
          <p:nvPr/>
        </p:nvSpPr>
        <p:spPr>
          <a:xfrm>
            <a:off x="2129837" y="701780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7" name="Ellipse 71"/>
          <p:cNvSpPr/>
          <p:nvPr/>
        </p:nvSpPr>
        <p:spPr>
          <a:xfrm>
            <a:off x="2290703" y="701780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8" name="Ellipse 69"/>
          <p:cNvSpPr/>
          <p:nvPr/>
        </p:nvSpPr>
        <p:spPr>
          <a:xfrm>
            <a:off x="666237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9" name="Ellipse 70"/>
          <p:cNvSpPr/>
          <p:nvPr/>
        </p:nvSpPr>
        <p:spPr>
          <a:xfrm>
            <a:off x="827103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0" name="Ellipse 71"/>
          <p:cNvSpPr/>
          <p:nvPr/>
        </p:nvSpPr>
        <p:spPr>
          <a:xfrm>
            <a:off x="996678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1" name="Ellipse 68"/>
          <p:cNvSpPr/>
          <p:nvPr/>
        </p:nvSpPr>
        <p:spPr>
          <a:xfrm>
            <a:off x="1321992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2" name="Ellipse 69"/>
          <p:cNvSpPr/>
          <p:nvPr/>
        </p:nvSpPr>
        <p:spPr>
          <a:xfrm>
            <a:off x="1474392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3" name="Ellipse 70"/>
          <p:cNvSpPr/>
          <p:nvPr/>
        </p:nvSpPr>
        <p:spPr>
          <a:xfrm>
            <a:off x="1635258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4" name="Ellipse 71"/>
          <p:cNvSpPr/>
          <p:nvPr/>
        </p:nvSpPr>
        <p:spPr>
          <a:xfrm>
            <a:off x="1796124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5" name="Ellipse 72"/>
          <p:cNvSpPr/>
          <p:nvPr/>
        </p:nvSpPr>
        <p:spPr>
          <a:xfrm>
            <a:off x="1161126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6" name="Ellipse 69"/>
          <p:cNvSpPr/>
          <p:nvPr/>
        </p:nvSpPr>
        <p:spPr>
          <a:xfrm>
            <a:off x="1966252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7" name="Ellipse 70"/>
          <p:cNvSpPr/>
          <p:nvPr/>
        </p:nvSpPr>
        <p:spPr>
          <a:xfrm>
            <a:off x="2127118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8" name="Ellipse 71"/>
          <p:cNvSpPr/>
          <p:nvPr/>
        </p:nvSpPr>
        <p:spPr>
          <a:xfrm>
            <a:off x="2287984" y="7525169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9" name="TextBox 89"/>
          <p:cNvSpPr txBox="1"/>
          <p:nvPr/>
        </p:nvSpPr>
        <p:spPr>
          <a:xfrm>
            <a:off x="618624" y="5720489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Photoshop CS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0" name="TextBox 90"/>
          <p:cNvSpPr txBox="1"/>
          <p:nvPr/>
        </p:nvSpPr>
        <p:spPr>
          <a:xfrm>
            <a:off x="618624" y="6233157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Ruby On </a:t>
            </a:r>
            <a:r>
              <a:rPr lang="en-US" sz="1200" b="1" dirty="0" smtClean="0">
                <a:solidFill>
                  <a:schemeClr val="bg1"/>
                </a:solidFill>
              </a:rPr>
              <a:t>Rails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1" name="TextBox 91"/>
          <p:cNvSpPr txBox="1"/>
          <p:nvPr/>
        </p:nvSpPr>
        <p:spPr>
          <a:xfrm>
            <a:off x="608074" y="6703662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Contabilidad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2" name="TextBox 92"/>
          <p:cNvSpPr txBox="1"/>
          <p:nvPr/>
        </p:nvSpPr>
        <p:spPr>
          <a:xfrm>
            <a:off x="618624" y="7215813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Administración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3" name="Штриховая стрелка вправо 17"/>
          <p:cNvSpPr/>
          <p:nvPr/>
        </p:nvSpPr>
        <p:spPr>
          <a:xfrm flipH="1">
            <a:off x="120751" y="7792508"/>
            <a:ext cx="2639700" cy="806639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81909" y="7994061"/>
            <a:ext cx="1007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595959"/>
                </a:solidFill>
              </a:rPr>
              <a:t>Idiomas</a:t>
            </a:r>
            <a:endParaRPr lang="fr-FR" sz="2000" dirty="0"/>
          </a:p>
        </p:txBody>
      </p:sp>
      <p:grpSp>
        <p:nvGrpSpPr>
          <p:cNvPr id="95" name="Группа 96"/>
          <p:cNvGrpSpPr/>
          <p:nvPr/>
        </p:nvGrpSpPr>
        <p:grpSpPr>
          <a:xfrm rot="687787">
            <a:off x="189152" y="8825681"/>
            <a:ext cx="673620" cy="671484"/>
            <a:chOff x="209550" y="7991475"/>
            <a:chExt cx="673620" cy="671484"/>
          </a:xfrm>
        </p:grpSpPr>
        <p:sp>
          <p:nvSpPr>
            <p:cNvPr id="96" name="Овал 14"/>
            <p:cNvSpPr/>
            <p:nvPr/>
          </p:nvSpPr>
          <p:spPr>
            <a:xfrm>
              <a:off x="209550" y="7991475"/>
              <a:ext cx="670901" cy="6709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Пирог 95"/>
            <p:cNvSpPr/>
            <p:nvPr/>
          </p:nvSpPr>
          <p:spPr>
            <a:xfrm>
              <a:off x="212269" y="7992058"/>
              <a:ext cx="670901" cy="670901"/>
            </a:xfrm>
            <a:prstGeom prst="pi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98" name="Диаграмма 101"/>
          <p:cNvGraphicFramePr/>
          <p:nvPr>
            <p:extLst>
              <p:ext uri="{D42A27DB-BD31-4B8C-83A1-F6EECF244321}">
                <p14:modId xmlns:p14="http://schemas.microsoft.com/office/powerpoint/2010/main" val="279206345"/>
              </p:ext>
            </p:extLst>
          </p:nvPr>
        </p:nvGraphicFramePr>
        <p:xfrm>
          <a:off x="736141" y="8683078"/>
          <a:ext cx="1407893" cy="96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99" name="Группа 104"/>
          <p:cNvGrpSpPr/>
          <p:nvPr/>
        </p:nvGrpSpPr>
        <p:grpSpPr>
          <a:xfrm>
            <a:off x="2037996" y="8819828"/>
            <a:ext cx="687315" cy="687315"/>
            <a:chOff x="173383" y="9207630"/>
            <a:chExt cx="687315" cy="687315"/>
          </a:xfrm>
        </p:grpSpPr>
        <p:sp>
          <p:nvSpPr>
            <p:cNvPr id="100" name="Овал 97"/>
            <p:cNvSpPr/>
            <p:nvPr/>
          </p:nvSpPr>
          <p:spPr>
            <a:xfrm>
              <a:off x="173383" y="9207630"/>
              <a:ext cx="687315" cy="6873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Равнобедренный треугольник 102"/>
            <p:cNvSpPr/>
            <p:nvPr/>
          </p:nvSpPr>
          <p:spPr>
            <a:xfrm>
              <a:off x="384107" y="9486570"/>
              <a:ext cx="246336" cy="369332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Овал 103"/>
            <p:cNvSpPr/>
            <p:nvPr/>
          </p:nvSpPr>
          <p:spPr>
            <a:xfrm>
              <a:off x="384106" y="9832657"/>
              <a:ext cx="246337" cy="615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ZoneTexte 102"/>
          <p:cNvSpPr txBox="1"/>
          <p:nvPr/>
        </p:nvSpPr>
        <p:spPr>
          <a:xfrm>
            <a:off x="232623" y="9546041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</a:rPr>
              <a:t>Inglés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093692" y="9556294"/>
            <a:ext cx="666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</a:rPr>
              <a:t>Francés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030702" y="957376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</a:rPr>
              <a:t>Alemán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06" name="TextBox 118"/>
          <p:cNvSpPr txBox="1"/>
          <p:nvPr/>
        </p:nvSpPr>
        <p:spPr>
          <a:xfrm>
            <a:off x="2891976" y="2058662"/>
            <a:ext cx="20932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err="1" smtClean="0">
                <a:solidFill>
                  <a:srgbClr val="00B050"/>
                </a:solidFill>
              </a:rPr>
              <a:t>Estudios</a:t>
            </a:r>
            <a:endParaRPr lang="fr-FR" sz="3500" dirty="0">
              <a:solidFill>
                <a:srgbClr val="00B050"/>
              </a:solidFill>
            </a:endParaRPr>
          </a:p>
        </p:txBody>
      </p:sp>
      <p:sp>
        <p:nvSpPr>
          <p:cNvPr id="108" name="TextBox 105"/>
          <p:cNvSpPr txBox="1"/>
          <p:nvPr/>
        </p:nvSpPr>
        <p:spPr>
          <a:xfrm>
            <a:off x="6471314" y="2832733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0" name="TextBox 115"/>
          <p:cNvSpPr txBox="1"/>
          <p:nvPr/>
        </p:nvSpPr>
        <p:spPr>
          <a:xfrm>
            <a:off x="6471313" y="3433661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2000-2004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" name="TextBox 120"/>
          <p:cNvSpPr txBox="1"/>
          <p:nvPr/>
        </p:nvSpPr>
        <p:spPr>
          <a:xfrm>
            <a:off x="6464370" y="4018507"/>
            <a:ext cx="95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2010-2017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13" name="Группа 42"/>
          <p:cNvGrpSpPr/>
          <p:nvPr/>
        </p:nvGrpSpPr>
        <p:grpSpPr>
          <a:xfrm>
            <a:off x="4985250" y="2220596"/>
            <a:ext cx="2435764" cy="348345"/>
            <a:chOff x="4307106" y="2047166"/>
            <a:chExt cx="3354340" cy="348345"/>
          </a:xfrm>
        </p:grpSpPr>
        <p:grpSp>
          <p:nvGrpSpPr>
            <p:cNvPr id="114" name="Группа 117"/>
            <p:cNvGrpSpPr/>
            <p:nvPr/>
          </p:nvGrpSpPr>
          <p:grpSpPr>
            <a:xfrm>
              <a:off x="4307106" y="2047166"/>
              <a:ext cx="3348577" cy="348345"/>
              <a:chOff x="5056511" y="2047166"/>
              <a:chExt cx="2584424" cy="348345"/>
            </a:xfrm>
          </p:grpSpPr>
          <p:sp>
            <p:nvSpPr>
              <p:cNvPr id="118" name="Прямоугольник 110"/>
              <p:cNvSpPr/>
              <p:nvPr/>
            </p:nvSpPr>
            <p:spPr>
              <a:xfrm>
                <a:off x="5056511" y="2047168"/>
                <a:ext cx="1539929" cy="348343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Параллелограмм 111"/>
              <p:cNvSpPr/>
              <p:nvPr/>
            </p:nvSpPr>
            <p:spPr>
              <a:xfrm>
                <a:off x="6165669" y="2047168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Параллелограмм 112"/>
              <p:cNvSpPr/>
              <p:nvPr/>
            </p:nvSpPr>
            <p:spPr>
              <a:xfrm>
                <a:off x="6287286" y="2047167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Параллелограмм 114"/>
              <p:cNvSpPr/>
              <p:nvPr/>
            </p:nvSpPr>
            <p:spPr>
              <a:xfrm>
                <a:off x="6905594" y="2047166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Параллелограмм 116"/>
              <p:cNvSpPr/>
              <p:nvPr/>
            </p:nvSpPr>
            <p:spPr>
              <a:xfrm>
                <a:off x="7303168" y="2047168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5" name="Прямая соединительная линия 10"/>
            <p:cNvCxnSpPr/>
            <p:nvPr/>
          </p:nvCxnSpPr>
          <p:spPr>
            <a:xfrm flipV="1">
              <a:off x="4307106" y="2221339"/>
              <a:ext cx="235227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21"/>
            <p:cNvCxnSpPr/>
            <p:nvPr/>
          </p:nvCxnSpPr>
          <p:spPr>
            <a:xfrm flipV="1">
              <a:off x="6737955" y="2230785"/>
              <a:ext cx="36000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22"/>
            <p:cNvCxnSpPr/>
            <p:nvPr/>
          </p:nvCxnSpPr>
          <p:spPr>
            <a:xfrm flipV="1">
              <a:off x="7258845" y="2233057"/>
              <a:ext cx="402601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" name="TextBox 39"/>
          <p:cNvSpPr txBox="1"/>
          <p:nvPr/>
        </p:nvSpPr>
        <p:spPr>
          <a:xfrm>
            <a:off x="3027761" y="2740401"/>
            <a:ext cx="28234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EDUCATIVO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rutrum imperdiet.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124" name="TextBox 39"/>
          <p:cNvSpPr txBox="1"/>
          <p:nvPr/>
        </p:nvSpPr>
        <p:spPr>
          <a:xfrm>
            <a:off x="3027761" y="3341329"/>
            <a:ext cx="28234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EDUCATIVO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rutrum imperdiet.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125" name="TextBox 39"/>
          <p:cNvSpPr txBox="1"/>
          <p:nvPr/>
        </p:nvSpPr>
        <p:spPr>
          <a:xfrm>
            <a:off x="3027761" y="3942257"/>
            <a:ext cx="28234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TÍTULO – CENTRO EDUCATIVO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rutrum imperdiet.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126" name="TextBox 118"/>
          <p:cNvSpPr txBox="1"/>
          <p:nvPr/>
        </p:nvSpPr>
        <p:spPr>
          <a:xfrm>
            <a:off x="2865097" y="4619435"/>
            <a:ext cx="23182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err="1" smtClean="0">
                <a:solidFill>
                  <a:srgbClr val="00B050"/>
                </a:solidFill>
              </a:rPr>
              <a:t>Experiencia</a:t>
            </a:r>
            <a:endParaRPr lang="fr-FR" sz="3500" dirty="0">
              <a:solidFill>
                <a:srgbClr val="00B050"/>
              </a:solidFill>
            </a:endParaRPr>
          </a:p>
        </p:txBody>
      </p:sp>
      <p:grpSp>
        <p:nvGrpSpPr>
          <p:cNvPr id="127" name="Группа 42"/>
          <p:cNvGrpSpPr/>
          <p:nvPr/>
        </p:nvGrpSpPr>
        <p:grpSpPr>
          <a:xfrm>
            <a:off x="5043574" y="4781369"/>
            <a:ext cx="2350562" cy="348345"/>
            <a:chOff x="4307106" y="2047166"/>
            <a:chExt cx="3354340" cy="348345"/>
          </a:xfrm>
        </p:grpSpPr>
        <p:grpSp>
          <p:nvGrpSpPr>
            <p:cNvPr id="128" name="Группа 117"/>
            <p:cNvGrpSpPr/>
            <p:nvPr/>
          </p:nvGrpSpPr>
          <p:grpSpPr>
            <a:xfrm>
              <a:off x="4307106" y="2047166"/>
              <a:ext cx="3348577" cy="348345"/>
              <a:chOff x="5056511" y="2047166"/>
              <a:chExt cx="2584424" cy="348345"/>
            </a:xfrm>
          </p:grpSpPr>
          <p:sp>
            <p:nvSpPr>
              <p:cNvPr id="132" name="Прямоугольник 110"/>
              <p:cNvSpPr/>
              <p:nvPr/>
            </p:nvSpPr>
            <p:spPr>
              <a:xfrm>
                <a:off x="5056511" y="2047168"/>
                <a:ext cx="1539929" cy="348343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Параллелограмм 111"/>
              <p:cNvSpPr/>
              <p:nvPr/>
            </p:nvSpPr>
            <p:spPr>
              <a:xfrm>
                <a:off x="6165669" y="2047168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Параллелограмм 112"/>
              <p:cNvSpPr/>
              <p:nvPr/>
            </p:nvSpPr>
            <p:spPr>
              <a:xfrm>
                <a:off x="6287286" y="2047167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Параллелограмм 114"/>
              <p:cNvSpPr/>
              <p:nvPr/>
            </p:nvSpPr>
            <p:spPr>
              <a:xfrm>
                <a:off x="6905594" y="2047166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Параллелограмм 116"/>
              <p:cNvSpPr/>
              <p:nvPr/>
            </p:nvSpPr>
            <p:spPr>
              <a:xfrm>
                <a:off x="7303168" y="2047168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9" name="Прямая соединительная линия 10"/>
            <p:cNvCxnSpPr/>
            <p:nvPr/>
          </p:nvCxnSpPr>
          <p:spPr>
            <a:xfrm flipV="1">
              <a:off x="4307106" y="2221339"/>
              <a:ext cx="235227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1"/>
            <p:cNvCxnSpPr/>
            <p:nvPr/>
          </p:nvCxnSpPr>
          <p:spPr>
            <a:xfrm flipV="1">
              <a:off x="6737955" y="2230785"/>
              <a:ext cx="36000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22"/>
            <p:cNvCxnSpPr/>
            <p:nvPr/>
          </p:nvCxnSpPr>
          <p:spPr>
            <a:xfrm flipV="1">
              <a:off x="7258845" y="2233057"/>
              <a:ext cx="402601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TextBox 9"/>
          <p:cNvSpPr txBox="1"/>
          <p:nvPr/>
        </p:nvSpPr>
        <p:spPr>
          <a:xfrm>
            <a:off x="2993164" y="5565493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 smtClean="0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38" name="TextBox 105"/>
          <p:cNvSpPr txBox="1"/>
          <p:nvPr/>
        </p:nvSpPr>
        <p:spPr>
          <a:xfrm>
            <a:off x="6471313" y="5506776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9" name="TextBox 136"/>
          <p:cNvSpPr txBox="1"/>
          <p:nvPr/>
        </p:nvSpPr>
        <p:spPr>
          <a:xfrm>
            <a:off x="2909813" y="5257716"/>
            <a:ext cx="285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rgbClr val="DDE133"/>
                </a:solidFill>
                <a:latin typeface="Aileron Thin" panose="00000300000000000000" pitchFamily="50" charset="0"/>
              </a:rPr>
              <a:t>Puesto</a:t>
            </a:r>
            <a:r>
              <a:rPr lang="en-US" sz="1400" i="1" dirty="0" smtClean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 smtClean="0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 smtClean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  <p:sp>
        <p:nvSpPr>
          <p:cNvPr id="140" name="TextBox 9"/>
          <p:cNvSpPr txBox="1"/>
          <p:nvPr/>
        </p:nvSpPr>
        <p:spPr>
          <a:xfrm>
            <a:off x="2993164" y="6770713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41" name="TextBox 105"/>
          <p:cNvSpPr txBox="1"/>
          <p:nvPr/>
        </p:nvSpPr>
        <p:spPr>
          <a:xfrm>
            <a:off x="6471313" y="6711996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2" name="TextBox 136"/>
          <p:cNvSpPr txBox="1"/>
          <p:nvPr/>
        </p:nvSpPr>
        <p:spPr>
          <a:xfrm>
            <a:off x="2909813" y="6462936"/>
            <a:ext cx="285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Puesto</a:t>
            </a:r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  <p:sp>
        <p:nvSpPr>
          <p:cNvPr id="143" name="TextBox 9"/>
          <p:cNvSpPr txBox="1"/>
          <p:nvPr/>
        </p:nvSpPr>
        <p:spPr>
          <a:xfrm>
            <a:off x="2993164" y="8031205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44" name="TextBox 105"/>
          <p:cNvSpPr txBox="1"/>
          <p:nvPr/>
        </p:nvSpPr>
        <p:spPr>
          <a:xfrm>
            <a:off x="6471313" y="7954382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5" name="TextBox 136"/>
          <p:cNvSpPr txBox="1"/>
          <p:nvPr/>
        </p:nvSpPr>
        <p:spPr>
          <a:xfrm>
            <a:off x="2909812" y="7723428"/>
            <a:ext cx="325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Puesto</a:t>
            </a:r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  <p:sp>
        <p:nvSpPr>
          <p:cNvPr id="146" name="TextBox 9"/>
          <p:cNvSpPr txBox="1"/>
          <p:nvPr/>
        </p:nvSpPr>
        <p:spPr>
          <a:xfrm>
            <a:off x="2993164" y="9308826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47" name="TextBox 105"/>
          <p:cNvSpPr txBox="1"/>
          <p:nvPr/>
        </p:nvSpPr>
        <p:spPr>
          <a:xfrm>
            <a:off x="6471313" y="9222950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8" name="TextBox 136"/>
          <p:cNvSpPr txBox="1"/>
          <p:nvPr/>
        </p:nvSpPr>
        <p:spPr>
          <a:xfrm>
            <a:off x="2909813" y="9001049"/>
            <a:ext cx="3217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Puesto</a:t>
            </a:r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330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Aileron Thin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2017-10-27T15:03:16Z</dcterms:created>
  <dcterms:modified xsi:type="dcterms:W3CDTF">2019-01-15T13:27:37Z</dcterms:modified>
</cp:coreProperties>
</file>