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EC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9"/>
    <p:restoredTop sz="94661"/>
  </p:normalViewPr>
  <p:slideViewPr>
    <p:cSldViewPr snapToGrid="0" snapToObjects="1">
      <p:cViewPr>
        <p:scale>
          <a:sx n="118" d="100"/>
          <a:sy n="118" d="100"/>
        </p:scale>
        <p:origin x="594" y="-46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8FA4-B18E-1D49-9F27-1CF08348B0AD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12F1-3ECE-2146-A6DE-18134B92E13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8FA4-B18E-1D49-9F27-1CF08348B0AD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12F1-3ECE-2146-A6DE-18134B92E13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8FA4-B18E-1D49-9F27-1CF08348B0AD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12F1-3ECE-2146-A6DE-18134B92E13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8FA4-B18E-1D49-9F27-1CF08348B0AD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12F1-3ECE-2146-A6DE-18134B92E13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8FA4-B18E-1D49-9F27-1CF08348B0AD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12F1-3ECE-2146-A6DE-18134B92E13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8FA4-B18E-1D49-9F27-1CF08348B0AD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12F1-3ECE-2146-A6DE-18134B92E13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8FA4-B18E-1D49-9F27-1CF08348B0AD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12F1-3ECE-2146-A6DE-18134B92E13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8FA4-B18E-1D49-9F27-1CF08348B0AD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12F1-3ECE-2146-A6DE-18134B92E13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8FA4-B18E-1D49-9F27-1CF08348B0AD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12F1-3ECE-2146-A6DE-18134B92E13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8FA4-B18E-1D49-9F27-1CF08348B0AD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12F1-3ECE-2146-A6DE-18134B92E13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8FA4-B18E-1D49-9F27-1CF08348B0AD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12F1-3ECE-2146-A6DE-18134B92E13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C8FA4-B18E-1D49-9F27-1CF08348B0AD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E12F1-3ECE-2146-A6DE-18134B92E13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9517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/>
          <p:cNvSpPr/>
          <p:nvPr/>
        </p:nvSpPr>
        <p:spPr>
          <a:xfrm>
            <a:off x="-2944" y="-7308"/>
            <a:ext cx="7562619" cy="2101163"/>
          </a:xfrm>
          <a:prstGeom prst="rect">
            <a:avLst/>
          </a:prstGeom>
          <a:solidFill>
            <a:srgbClr val="DBEC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-2944" y="9788062"/>
            <a:ext cx="7562619" cy="91711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2" name="Rectangle 1"/>
          <p:cNvSpPr/>
          <p:nvPr/>
        </p:nvSpPr>
        <p:spPr>
          <a:xfrm>
            <a:off x="677852" y="0"/>
            <a:ext cx="1189605" cy="21011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045735" y="461004"/>
            <a:ext cx="5220923" cy="695090"/>
          </a:xfrm>
          <a:prstGeom prst="rect">
            <a:avLst/>
          </a:prstGeom>
        </p:spPr>
        <p:txBody>
          <a:bodyPr vert="horz" lIns="98694" tIns="49347" rIns="98694" bIns="49347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90000"/>
              </a:lnSpc>
            </a:pPr>
            <a:r>
              <a:rPr lang="fr-FR" sz="3022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venir Book"/>
              </a:rPr>
              <a:t>CLAUDE NEGRARA</a:t>
            </a:r>
            <a:r>
              <a:rPr lang="en-US" sz="3454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venir Book"/>
              </a:rPr>
              <a:t/>
            </a:r>
            <a:br>
              <a:rPr lang="en-US" sz="3454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venir Book"/>
              </a:rPr>
            </a:br>
            <a:r>
              <a:rPr lang="de-DE" sz="151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Avenir Book"/>
              </a:rPr>
              <a:t>TÍTULO DEL PUESTO</a:t>
            </a:r>
            <a:endParaRPr lang="en-US" sz="1511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cs typeface="Avenir Book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1859" y="3071702"/>
            <a:ext cx="3148521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000" dirty="0">
                <a:solidFill>
                  <a:srgbClr val="262626"/>
                </a:solidFill>
                <a:cs typeface="Avenir Book"/>
              </a:rPr>
              <a:t>Lorem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ipsum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dolor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sit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amet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,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consectetur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adipiscing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elit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Morbi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tristique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sapien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nec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nulla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rutrum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imperdiet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Nullam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faucibus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augue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id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velit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luctus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maximus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Interdum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et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malesuada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fames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ac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ante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ipsum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primis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in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faucibus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Etiam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bibendum, ante nec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luctus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 smtClean="0">
                <a:solidFill>
                  <a:srgbClr val="262626"/>
                </a:solidFill>
                <a:cs typeface="Avenir Book"/>
              </a:rPr>
              <a:t>posuere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54924" y="2824449"/>
            <a:ext cx="2893645" cy="1660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79" b="1" dirty="0">
                <a:solidFill>
                  <a:schemeClr val="tx2">
                    <a:lumMod val="60000"/>
                    <a:lumOff val="40000"/>
                  </a:schemeClr>
                </a:solidFill>
                <a:cs typeface="Akzidenz Grotesk BE Md"/>
              </a:rPr>
              <a:t>2015 - 2017 | </a:t>
            </a:r>
            <a:r>
              <a:rPr lang="en-US" sz="1079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cs typeface="Akzidenz Grotesk BE Md"/>
              </a:rPr>
              <a:t>Puesto</a:t>
            </a:r>
            <a:endParaRPr lang="en-US" sz="1079" b="1" dirty="0">
              <a:solidFill>
                <a:schemeClr val="tx2">
                  <a:lumMod val="60000"/>
                  <a:lumOff val="40000"/>
                </a:schemeClr>
              </a:solidFill>
              <a:cs typeface="Akzidenz Grotesk BE Md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49796" y="2307844"/>
            <a:ext cx="2543047" cy="2657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727" dirty="0" err="1" smtClean="0">
                <a:solidFill>
                  <a:srgbClr val="262626"/>
                </a:solidFill>
                <a:cs typeface="Avenir Book"/>
              </a:rPr>
              <a:t>Experiencia</a:t>
            </a:r>
            <a:r>
              <a:rPr lang="en-US" sz="1727" dirty="0" smtClean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727" dirty="0" err="1" smtClean="0">
                <a:solidFill>
                  <a:srgbClr val="262626"/>
                </a:solidFill>
                <a:cs typeface="Avenir Book"/>
              </a:rPr>
              <a:t>laboral</a:t>
            </a:r>
            <a:r>
              <a:rPr lang="en-US" sz="1727" dirty="0" smtClean="0">
                <a:solidFill>
                  <a:srgbClr val="262626"/>
                </a:solidFill>
                <a:cs typeface="Avenir Book"/>
              </a:rPr>
              <a:t> </a:t>
            </a:r>
            <a:endParaRPr lang="en-US" sz="1727" dirty="0">
              <a:solidFill>
                <a:srgbClr val="262626"/>
              </a:solidFill>
              <a:cs typeface="Avenir Book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0047" y="3979269"/>
            <a:ext cx="3148521" cy="18343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000" b="1" dirty="0" err="1" smtClean="0">
                <a:solidFill>
                  <a:srgbClr val="262626"/>
                </a:solidFill>
                <a:cs typeface="Akzidenz Grotesk BE"/>
              </a:rPr>
              <a:t>Responsabilidades</a:t>
            </a:r>
            <a:r>
              <a:rPr lang="en-US" sz="1000" b="1" dirty="0" smtClean="0">
                <a:solidFill>
                  <a:srgbClr val="262626"/>
                </a:solidFill>
                <a:cs typeface="Akzidenz Grotesk BE"/>
              </a:rPr>
              <a:t>:</a:t>
            </a:r>
            <a:endParaRPr lang="en-US" sz="1000" b="1" dirty="0">
              <a:solidFill>
                <a:srgbClr val="262626"/>
              </a:solidFill>
              <a:cs typeface="Akzidenz Grotesk BE"/>
            </a:endParaRPr>
          </a:p>
          <a:p>
            <a:pPr marL="185046" indent="-185046">
              <a:lnSpc>
                <a:spcPct val="120000"/>
              </a:lnSpc>
              <a:buFont typeface="Arial"/>
              <a:buChar char="•"/>
            </a:pPr>
            <a:r>
              <a:rPr lang="en-US" sz="1000" dirty="0">
                <a:solidFill>
                  <a:srgbClr val="262626"/>
                </a:solidFill>
                <a:cs typeface="Avenir Book"/>
              </a:rPr>
              <a:t>Lorem ipsum dolor sit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amet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,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consectetur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adipiscing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elit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Morbi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tristique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sapien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nec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nulla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rutrum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imperdiet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Nullam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faucibus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augue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id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velit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luctus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smtClean="0">
                <a:solidFill>
                  <a:srgbClr val="262626"/>
                </a:solidFill>
                <a:cs typeface="Avenir Book"/>
              </a:rPr>
              <a:t>maximus</a:t>
            </a:r>
          </a:p>
          <a:p>
            <a:pPr marL="185046" indent="-185046">
              <a:lnSpc>
                <a:spcPct val="120000"/>
              </a:lnSpc>
              <a:buFont typeface="Arial"/>
              <a:buChar char="•"/>
            </a:pPr>
            <a:r>
              <a:rPr lang="en-US" sz="1000" dirty="0">
                <a:solidFill>
                  <a:srgbClr val="262626"/>
                </a:solidFill>
                <a:cs typeface="Avenir Book"/>
              </a:rPr>
              <a:t>Lorem ipsum dolor sit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amet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,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consectetur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adipiscing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elit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Morbi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tristique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sapien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nec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nulla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rutrum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imperdiet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Nullam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faucibus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augue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id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velit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luctus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smtClean="0">
                <a:solidFill>
                  <a:srgbClr val="262626"/>
                </a:solidFill>
                <a:cs typeface="Avenir Book"/>
              </a:rPr>
              <a:t>maximus</a:t>
            </a:r>
          </a:p>
          <a:p>
            <a:pPr marL="185046" indent="-185046">
              <a:lnSpc>
                <a:spcPct val="120000"/>
              </a:lnSpc>
              <a:buFont typeface="Arial"/>
              <a:buChar char="•"/>
            </a:pPr>
            <a:r>
              <a:rPr lang="en-US" sz="1000" dirty="0">
                <a:solidFill>
                  <a:srgbClr val="262626"/>
                </a:solidFill>
                <a:cs typeface="Avenir Book"/>
              </a:rPr>
              <a:t>Lorem ipsum dolor sit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amet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,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consectetur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adipiscing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elit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Morbi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tristique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sapien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nec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nulla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rutrum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imperdiet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Nullam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faucibus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augue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id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velit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luctus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maximus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591859" y="2655723"/>
            <a:ext cx="2958995" cy="0"/>
          </a:xfrm>
          <a:prstGeom prst="line">
            <a:avLst/>
          </a:prstGeom>
          <a:ln w="28575" cmpd="sng">
            <a:solidFill>
              <a:schemeClr val="accent6">
                <a:lumMod val="20000"/>
                <a:lumOff val="80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4604437" y="2800343"/>
            <a:ext cx="2481851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2012 –  TÍTULO – CENTRO EDUCATIVO</a:t>
            </a:r>
          </a:p>
          <a:p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Lorem 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ipsum dolor sit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amet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,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consectetur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adipiscing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elit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. 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846735" y="10051401"/>
            <a:ext cx="2149719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dirty="0" err="1" smtClean="0">
                <a:solidFill>
                  <a:schemeClr val="bg1"/>
                </a:solidFill>
                <a:cs typeface="Akzidenz Grotesk BE Light"/>
              </a:rPr>
              <a:t>Dirección</a:t>
            </a:r>
            <a:r>
              <a:rPr lang="en-US" sz="1000" dirty="0" smtClean="0">
                <a:solidFill>
                  <a:schemeClr val="bg1"/>
                </a:solidFill>
                <a:cs typeface="Akzidenz Grotesk BE Light"/>
              </a:rPr>
              <a:t>: </a:t>
            </a:r>
            <a:r>
              <a:rPr lang="en-US" sz="1000" dirty="0">
                <a:solidFill>
                  <a:schemeClr val="bg1"/>
                </a:solidFill>
                <a:cs typeface="Akzidenz Grotesk BE Light"/>
              </a:rPr>
              <a:t>12 </a:t>
            </a:r>
            <a:r>
              <a:rPr lang="en-US" sz="1000" dirty="0" smtClean="0">
                <a:solidFill>
                  <a:schemeClr val="bg1"/>
                </a:solidFill>
                <a:cs typeface="Akzidenz Grotesk BE Light"/>
              </a:rPr>
              <a:t>Street Name</a:t>
            </a:r>
            <a:endParaRPr lang="en-US" sz="1000" dirty="0">
              <a:solidFill>
                <a:schemeClr val="bg1"/>
              </a:solidFill>
              <a:cs typeface="Akzidenz Grotesk BE Light"/>
            </a:endParaRPr>
          </a:p>
          <a:p>
            <a:r>
              <a:rPr lang="en-US" sz="1000" dirty="0" smtClean="0">
                <a:solidFill>
                  <a:schemeClr val="bg1"/>
                </a:solidFill>
                <a:cs typeface="Akzidenz Grotesk BE Light"/>
              </a:rPr>
              <a:t>Madrid</a:t>
            </a:r>
            <a:endParaRPr lang="en-US" sz="1000" dirty="0">
              <a:solidFill>
                <a:schemeClr val="bg1"/>
              </a:solidFill>
              <a:cs typeface="Akzidenz Grotesk BE Ligh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171149" y="1255802"/>
            <a:ext cx="4915140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 defTabSz="685800">
              <a:defRPr/>
            </a:pPr>
            <a:r>
              <a:rPr lang="fr-FR" sz="1000" dirty="0">
                <a:ea typeface="Times" charset="0"/>
                <a:cs typeface="Times" charset="0"/>
              </a:rPr>
              <a:t>Lorem </a:t>
            </a:r>
            <a:r>
              <a:rPr lang="fr-FR" sz="1000" dirty="0" err="1">
                <a:ea typeface="Times" charset="0"/>
                <a:cs typeface="Times" charset="0"/>
              </a:rPr>
              <a:t>ipsum</a:t>
            </a:r>
            <a:r>
              <a:rPr lang="fr-FR" sz="1000" dirty="0">
                <a:ea typeface="Times" charset="0"/>
                <a:cs typeface="Times" charset="0"/>
              </a:rPr>
              <a:t> </a:t>
            </a:r>
            <a:r>
              <a:rPr lang="fr-FR" sz="1000" dirty="0" err="1">
                <a:ea typeface="Times" charset="0"/>
                <a:cs typeface="Times" charset="0"/>
              </a:rPr>
              <a:t>dolor</a:t>
            </a:r>
            <a:r>
              <a:rPr lang="fr-FR" sz="1000" dirty="0">
                <a:ea typeface="Times" charset="0"/>
                <a:cs typeface="Times" charset="0"/>
              </a:rPr>
              <a:t> </a:t>
            </a:r>
            <a:r>
              <a:rPr lang="fr-FR" sz="1000" dirty="0" err="1">
                <a:ea typeface="Times" charset="0"/>
                <a:cs typeface="Times" charset="0"/>
              </a:rPr>
              <a:t>sit</a:t>
            </a:r>
            <a:r>
              <a:rPr lang="fr-FR" sz="1000" dirty="0">
                <a:ea typeface="Times" charset="0"/>
                <a:cs typeface="Times" charset="0"/>
              </a:rPr>
              <a:t> </a:t>
            </a:r>
            <a:r>
              <a:rPr lang="fr-FR" sz="1000" dirty="0" err="1">
                <a:ea typeface="Times" charset="0"/>
                <a:cs typeface="Times" charset="0"/>
              </a:rPr>
              <a:t>amet</a:t>
            </a:r>
            <a:r>
              <a:rPr lang="fr-FR" sz="1000" dirty="0">
                <a:ea typeface="Times" charset="0"/>
                <a:cs typeface="Times" charset="0"/>
              </a:rPr>
              <a:t>, </a:t>
            </a:r>
            <a:r>
              <a:rPr lang="fr-FR" sz="1000" dirty="0" err="1">
                <a:ea typeface="Times" charset="0"/>
                <a:cs typeface="Times" charset="0"/>
              </a:rPr>
              <a:t>consectetur</a:t>
            </a:r>
            <a:r>
              <a:rPr lang="fr-FR" sz="1000" dirty="0">
                <a:ea typeface="Times" charset="0"/>
                <a:cs typeface="Times" charset="0"/>
              </a:rPr>
              <a:t> </a:t>
            </a:r>
            <a:r>
              <a:rPr lang="fr-FR" sz="1000" dirty="0" err="1">
                <a:ea typeface="Times" charset="0"/>
                <a:cs typeface="Times" charset="0"/>
              </a:rPr>
              <a:t>adipiscing</a:t>
            </a:r>
            <a:r>
              <a:rPr lang="fr-FR" sz="1000" dirty="0">
                <a:ea typeface="Times" charset="0"/>
                <a:cs typeface="Times" charset="0"/>
              </a:rPr>
              <a:t> </a:t>
            </a:r>
            <a:r>
              <a:rPr lang="fr-FR" sz="1000" dirty="0" err="1">
                <a:ea typeface="Times" charset="0"/>
                <a:cs typeface="Times" charset="0"/>
              </a:rPr>
              <a:t>elit</a:t>
            </a:r>
            <a:r>
              <a:rPr lang="fr-FR" sz="1000" dirty="0">
                <a:ea typeface="Times" charset="0"/>
                <a:cs typeface="Times" charset="0"/>
              </a:rPr>
              <a:t>. </a:t>
            </a:r>
            <a:r>
              <a:rPr lang="fr-FR" sz="1000" dirty="0" err="1">
                <a:ea typeface="Times" charset="0"/>
                <a:cs typeface="Times" charset="0"/>
              </a:rPr>
              <a:t>Morbi</a:t>
            </a:r>
            <a:r>
              <a:rPr lang="fr-FR" sz="1000" dirty="0">
                <a:ea typeface="Times" charset="0"/>
                <a:cs typeface="Times" charset="0"/>
              </a:rPr>
              <a:t> tristique </a:t>
            </a:r>
            <a:r>
              <a:rPr lang="fr-FR" sz="1000" dirty="0" err="1">
                <a:ea typeface="Times" charset="0"/>
                <a:cs typeface="Times" charset="0"/>
              </a:rPr>
              <a:t>sapien</a:t>
            </a:r>
            <a:r>
              <a:rPr lang="fr-FR" sz="1000" dirty="0">
                <a:ea typeface="Times" charset="0"/>
                <a:cs typeface="Times" charset="0"/>
              </a:rPr>
              <a:t> nec </a:t>
            </a:r>
            <a:r>
              <a:rPr lang="fr-FR" sz="1000" dirty="0" err="1">
                <a:ea typeface="Times" charset="0"/>
                <a:cs typeface="Times" charset="0"/>
              </a:rPr>
              <a:t>nulla</a:t>
            </a:r>
            <a:r>
              <a:rPr lang="fr-FR" sz="1000" dirty="0">
                <a:ea typeface="Times" charset="0"/>
                <a:cs typeface="Times" charset="0"/>
              </a:rPr>
              <a:t> </a:t>
            </a:r>
            <a:r>
              <a:rPr lang="fr-FR" sz="1000" dirty="0" err="1">
                <a:ea typeface="Times" charset="0"/>
                <a:cs typeface="Times" charset="0"/>
              </a:rPr>
              <a:t>rutrum</a:t>
            </a:r>
            <a:r>
              <a:rPr lang="fr-FR" sz="1000" dirty="0">
                <a:ea typeface="Times" charset="0"/>
                <a:cs typeface="Times" charset="0"/>
              </a:rPr>
              <a:t> </a:t>
            </a:r>
            <a:r>
              <a:rPr lang="fr-FR" sz="1000" dirty="0" err="1">
                <a:ea typeface="Times" charset="0"/>
                <a:cs typeface="Times" charset="0"/>
              </a:rPr>
              <a:t>imperdiet</a:t>
            </a:r>
            <a:r>
              <a:rPr lang="fr-FR" sz="1000" dirty="0">
                <a:ea typeface="Times" charset="0"/>
                <a:cs typeface="Times" charset="0"/>
              </a:rPr>
              <a:t>. </a:t>
            </a:r>
            <a:r>
              <a:rPr lang="fr-FR" sz="1000" dirty="0" err="1">
                <a:ea typeface="Times" charset="0"/>
                <a:cs typeface="Times" charset="0"/>
              </a:rPr>
              <a:t>Nullam</a:t>
            </a:r>
            <a:r>
              <a:rPr lang="fr-FR" sz="1000" dirty="0">
                <a:ea typeface="Times" charset="0"/>
                <a:cs typeface="Times" charset="0"/>
              </a:rPr>
              <a:t> </a:t>
            </a:r>
            <a:r>
              <a:rPr lang="fr-FR" sz="1000" dirty="0" err="1">
                <a:ea typeface="Times" charset="0"/>
                <a:cs typeface="Times" charset="0"/>
              </a:rPr>
              <a:t>faucibus</a:t>
            </a:r>
            <a:r>
              <a:rPr lang="fr-FR" sz="1000" dirty="0">
                <a:ea typeface="Times" charset="0"/>
                <a:cs typeface="Times" charset="0"/>
              </a:rPr>
              <a:t> </a:t>
            </a:r>
            <a:r>
              <a:rPr lang="fr-FR" sz="1000" dirty="0" err="1">
                <a:ea typeface="Times" charset="0"/>
                <a:cs typeface="Times" charset="0"/>
              </a:rPr>
              <a:t>augue</a:t>
            </a:r>
            <a:r>
              <a:rPr lang="fr-FR" sz="1000" dirty="0">
                <a:ea typeface="Times" charset="0"/>
                <a:cs typeface="Times" charset="0"/>
              </a:rPr>
              <a:t> id </a:t>
            </a:r>
            <a:r>
              <a:rPr lang="fr-FR" sz="1000" dirty="0" err="1">
                <a:ea typeface="Times" charset="0"/>
                <a:cs typeface="Times" charset="0"/>
              </a:rPr>
              <a:t>velit</a:t>
            </a:r>
            <a:r>
              <a:rPr lang="fr-FR" sz="1000" dirty="0">
                <a:ea typeface="Times" charset="0"/>
                <a:cs typeface="Times" charset="0"/>
              </a:rPr>
              <a:t> </a:t>
            </a:r>
            <a:r>
              <a:rPr lang="fr-FR" sz="1000" dirty="0" err="1">
                <a:ea typeface="Times" charset="0"/>
                <a:cs typeface="Times" charset="0"/>
              </a:rPr>
              <a:t>luctus</a:t>
            </a:r>
            <a:r>
              <a:rPr lang="fr-FR" sz="1000" dirty="0">
                <a:ea typeface="Times" charset="0"/>
                <a:cs typeface="Times" charset="0"/>
              </a:rPr>
              <a:t> </a:t>
            </a:r>
            <a:r>
              <a:rPr lang="fr-FR" sz="1000" dirty="0" err="1">
                <a:ea typeface="Times" charset="0"/>
                <a:cs typeface="Times" charset="0"/>
              </a:rPr>
              <a:t>maximus</a:t>
            </a:r>
            <a:r>
              <a:rPr lang="fr-FR" sz="1000" dirty="0">
                <a:ea typeface="Times" charset="0"/>
                <a:cs typeface="Times" charset="0"/>
              </a:rPr>
              <a:t>. </a:t>
            </a:r>
            <a:r>
              <a:rPr lang="fr-FR" sz="1000" dirty="0" err="1">
                <a:ea typeface="Times" charset="0"/>
                <a:cs typeface="Times" charset="0"/>
              </a:rPr>
              <a:t>Interdum</a:t>
            </a:r>
            <a:r>
              <a:rPr lang="fr-FR" sz="1000" dirty="0">
                <a:ea typeface="Times" charset="0"/>
                <a:cs typeface="Times" charset="0"/>
              </a:rPr>
              <a:t> et </a:t>
            </a:r>
            <a:r>
              <a:rPr lang="fr-FR" sz="1000" dirty="0" err="1">
                <a:ea typeface="Times" charset="0"/>
                <a:cs typeface="Times" charset="0"/>
              </a:rPr>
              <a:t>malesuada</a:t>
            </a:r>
            <a:r>
              <a:rPr lang="fr-FR" sz="1000" dirty="0">
                <a:ea typeface="Times" charset="0"/>
                <a:cs typeface="Times" charset="0"/>
              </a:rPr>
              <a:t> </a:t>
            </a:r>
            <a:r>
              <a:rPr lang="fr-FR" sz="1000" dirty="0" err="1">
                <a:ea typeface="Times" charset="0"/>
                <a:cs typeface="Times" charset="0"/>
              </a:rPr>
              <a:t>fames</a:t>
            </a:r>
            <a:r>
              <a:rPr lang="fr-FR" sz="1000" dirty="0">
                <a:ea typeface="Times" charset="0"/>
                <a:cs typeface="Times" charset="0"/>
              </a:rPr>
              <a:t> </a:t>
            </a:r>
            <a:r>
              <a:rPr lang="fr-FR" sz="1000" dirty="0" err="1">
                <a:ea typeface="Times" charset="0"/>
                <a:cs typeface="Times" charset="0"/>
              </a:rPr>
              <a:t>ac</a:t>
            </a:r>
            <a:r>
              <a:rPr lang="fr-FR" sz="1000" dirty="0">
                <a:ea typeface="Times" charset="0"/>
                <a:cs typeface="Times" charset="0"/>
              </a:rPr>
              <a:t> ante </a:t>
            </a:r>
            <a:r>
              <a:rPr lang="fr-FR" sz="1000" dirty="0" err="1">
                <a:ea typeface="Times" charset="0"/>
                <a:cs typeface="Times" charset="0"/>
              </a:rPr>
              <a:t>ipsum</a:t>
            </a:r>
            <a:r>
              <a:rPr lang="fr-FR" sz="1000" dirty="0">
                <a:ea typeface="Times" charset="0"/>
                <a:cs typeface="Times" charset="0"/>
              </a:rPr>
              <a:t> </a:t>
            </a:r>
            <a:r>
              <a:rPr lang="fr-FR" sz="1000" dirty="0" err="1">
                <a:ea typeface="Times" charset="0"/>
                <a:cs typeface="Times" charset="0"/>
              </a:rPr>
              <a:t>primis</a:t>
            </a:r>
            <a:r>
              <a:rPr lang="fr-FR" sz="1000" dirty="0">
                <a:ea typeface="Times" charset="0"/>
                <a:cs typeface="Times" charset="0"/>
              </a:rPr>
              <a:t> in </a:t>
            </a:r>
            <a:r>
              <a:rPr lang="fr-FR" sz="1000" dirty="0" err="1">
                <a:ea typeface="Times" charset="0"/>
                <a:cs typeface="Times" charset="0"/>
              </a:rPr>
              <a:t>faucibus</a:t>
            </a:r>
            <a:r>
              <a:rPr lang="fr-FR" sz="1000" dirty="0">
                <a:ea typeface="Times" charset="0"/>
                <a:cs typeface="Times" charset="0"/>
              </a:rPr>
              <a:t>. </a:t>
            </a:r>
            <a:r>
              <a:rPr lang="fr-FR" sz="1000" dirty="0" err="1">
                <a:ea typeface="Times" charset="0"/>
                <a:cs typeface="Times" charset="0"/>
              </a:rPr>
              <a:t>Etiam</a:t>
            </a:r>
            <a:r>
              <a:rPr lang="fr-FR" sz="1000" dirty="0">
                <a:ea typeface="Times" charset="0"/>
                <a:cs typeface="Times" charset="0"/>
              </a:rPr>
              <a:t> bibendum, ante nec </a:t>
            </a:r>
            <a:r>
              <a:rPr lang="fr-FR" sz="1000" dirty="0" err="1">
                <a:ea typeface="Times" charset="0"/>
                <a:cs typeface="Times" charset="0"/>
              </a:rPr>
              <a:t>luctus</a:t>
            </a:r>
            <a:r>
              <a:rPr lang="fr-FR" sz="1000" dirty="0">
                <a:ea typeface="Times" charset="0"/>
                <a:cs typeface="Times" charset="0"/>
              </a:rPr>
              <a:t> </a:t>
            </a:r>
            <a:r>
              <a:rPr lang="fr-FR" sz="1000" dirty="0" err="1">
                <a:ea typeface="Times" charset="0"/>
                <a:cs typeface="Times" charset="0"/>
              </a:rPr>
              <a:t>posuere</a:t>
            </a:r>
            <a:r>
              <a:rPr lang="fr-FR" sz="1000" dirty="0">
                <a:ea typeface="Times" charset="0"/>
                <a:cs typeface="Times" charset="0"/>
              </a:rPr>
              <a:t>, </a:t>
            </a:r>
            <a:r>
              <a:rPr lang="fr-FR" sz="1000" dirty="0" err="1">
                <a:ea typeface="Times" charset="0"/>
                <a:cs typeface="Times" charset="0"/>
              </a:rPr>
              <a:t>odio</a:t>
            </a:r>
            <a:r>
              <a:rPr lang="fr-FR" sz="1000" dirty="0">
                <a:ea typeface="Times" charset="0"/>
                <a:cs typeface="Times" charset="0"/>
              </a:rPr>
              <a:t> </a:t>
            </a:r>
            <a:r>
              <a:rPr lang="fr-FR" sz="1000" dirty="0" err="1">
                <a:ea typeface="Times" charset="0"/>
                <a:cs typeface="Times" charset="0"/>
              </a:rPr>
              <a:t>enim</a:t>
            </a:r>
            <a:r>
              <a:rPr lang="fr-FR" sz="1000" dirty="0">
                <a:ea typeface="Times" charset="0"/>
                <a:cs typeface="Times" charset="0"/>
              </a:rPr>
              <a:t> semper </a:t>
            </a:r>
            <a:r>
              <a:rPr lang="fr-FR" sz="1000" dirty="0" err="1">
                <a:ea typeface="Times" charset="0"/>
                <a:cs typeface="Times" charset="0"/>
              </a:rPr>
              <a:t>tortor</a:t>
            </a:r>
            <a:r>
              <a:rPr lang="fr-FR" sz="1000" dirty="0">
                <a:ea typeface="Times" charset="0"/>
                <a:cs typeface="Times" charset="0"/>
              </a:rPr>
              <a:t>, id </a:t>
            </a:r>
            <a:r>
              <a:rPr lang="fr-FR" sz="1000" dirty="0" err="1">
                <a:ea typeface="Times" charset="0"/>
                <a:cs typeface="Times" charset="0"/>
              </a:rPr>
              <a:t>eleifend</a:t>
            </a:r>
            <a:r>
              <a:rPr lang="fr-FR" sz="1000" dirty="0">
                <a:ea typeface="Times" charset="0"/>
                <a:cs typeface="Times" charset="0"/>
              </a:rPr>
              <a:t> mi ante vitae ex.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655994" y="2307844"/>
            <a:ext cx="2285999" cy="2657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727" dirty="0" err="1" smtClean="0">
                <a:solidFill>
                  <a:srgbClr val="262626"/>
                </a:solidFill>
                <a:cs typeface="Avenir Book"/>
              </a:rPr>
              <a:t>Estudios</a:t>
            </a:r>
            <a:endParaRPr lang="en-US" sz="1727" dirty="0">
              <a:solidFill>
                <a:srgbClr val="262626"/>
              </a:solidFill>
              <a:cs typeface="Avenir Book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4127295" y="2655723"/>
            <a:ext cx="2958995" cy="0"/>
          </a:xfrm>
          <a:prstGeom prst="line">
            <a:avLst/>
          </a:prstGeom>
          <a:ln w="28575" cmpd="sng">
            <a:solidFill>
              <a:schemeClr val="accent6">
                <a:lumMod val="20000"/>
                <a:lumOff val="80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144942" y="1183147"/>
            <a:ext cx="5242040" cy="0"/>
          </a:xfrm>
          <a:prstGeom prst="line">
            <a:avLst/>
          </a:prstGeom>
          <a:ln w="28575" cmpd="sng">
            <a:solidFill>
              <a:schemeClr val="bg1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592979" y="3394753"/>
            <a:ext cx="2282024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2012 –  TÍTULO – CENTRO EDUCATIVO</a:t>
            </a:r>
          </a:p>
          <a:p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Lorem 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ipsum dolor sit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amet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,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consectetur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adipiscing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elit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. 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592979" y="3953125"/>
            <a:ext cx="2282024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2012 –  TÍTULO – CENTRO EDUCATIVO</a:t>
            </a:r>
          </a:p>
          <a:p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Lorem 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ipsum dolor sit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amet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,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consectetur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adipiscing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elit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. 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655994" y="4655450"/>
            <a:ext cx="2610664" cy="2657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727" dirty="0" err="1" smtClean="0">
                <a:solidFill>
                  <a:srgbClr val="262626"/>
                </a:solidFill>
                <a:cs typeface="Avenir Book"/>
              </a:rPr>
              <a:t>Habilidades</a:t>
            </a:r>
            <a:r>
              <a:rPr lang="en-US" sz="1727" dirty="0" smtClean="0">
                <a:solidFill>
                  <a:srgbClr val="262626"/>
                </a:solidFill>
                <a:cs typeface="Avenir Book"/>
              </a:rPr>
              <a:t> &amp; </a:t>
            </a:r>
            <a:r>
              <a:rPr lang="en-US" sz="1727" dirty="0" err="1" smtClean="0">
                <a:solidFill>
                  <a:srgbClr val="262626"/>
                </a:solidFill>
                <a:cs typeface="Avenir Book"/>
              </a:rPr>
              <a:t>Personalidad</a:t>
            </a:r>
            <a:endParaRPr lang="en-US" sz="1727" dirty="0">
              <a:solidFill>
                <a:srgbClr val="262626"/>
              </a:solidFill>
              <a:cs typeface="Avenir Book"/>
            </a:endParaRPr>
          </a:p>
        </p:txBody>
      </p:sp>
      <p:cxnSp>
        <p:nvCxnSpPr>
          <p:cNvPr id="58" name="Straight Connector 57"/>
          <p:cNvCxnSpPr/>
          <p:nvPr/>
        </p:nvCxnSpPr>
        <p:spPr>
          <a:xfrm>
            <a:off x="4127295" y="5003328"/>
            <a:ext cx="2958995" cy="0"/>
          </a:xfrm>
          <a:prstGeom prst="line">
            <a:avLst/>
          </a:prstGeom>
          <a:ln w="28575" cmpd="sng">
            <a:solidFill>
              <a:schemeClr val="accent6">
                <a:lumMod val="20000"/>
                <a:lumOff val="80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583670" y="6431972"/>
            <a:ext cx="3148521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000" dirty="0">
                <a:solidFill>
                  <a:srgbClr val="262626"/>
                </a:solidFill>
                <a:cs typeface="Avenir Book"/>
              </a:rPr>
              <a:t>Lorem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ipsum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dolor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sit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amet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,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consectetur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adipiscing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elit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Morbi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tristique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sapien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nec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nulla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rutrum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imperdiet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Nullam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faucibus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augue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id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velit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luctus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maximus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Interdum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et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malesuada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fames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ac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ante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ipsum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primis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in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faucibus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Etiam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bibendum, ante nec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luctus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posuere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.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91858" y="7378310"/>
            <a:ext cx="3148521" cy="18343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000" b="1" dirty="0" err="1" smtClean="0">
                <a:solidFill>
                  <a:srgbClr val="262626"/>
                </a:solidFill>
                <a:cs typeface="Akzidenz Grotesk BE"/>
              </a:rPr>
              <a:t>Responsabilidades</a:t>
            </a:r>
            <a:r>
              <a:rPr lang="en-US" sz="1000" b="1" dirty="0" smtClean="0">
                <a:solidFill>
                  <a:srgbClr val="262626"/>
                </a:solidFill>
                <a:cs typeface="Akzidenz Grotesk BE"/>
              </a:rPr>
              <a:t>:</a:t>
            </a:r>
            <a:endParaRPr lang="en-US" sz="1000" b="1" dirty="0">
              <a:solidFill>
                <a:srgbClr val="262626"/>
              </a:solidFill>
              <a:cs typeface="Akzidenz Grotesk BE"/>
            </a:endParaRPr>
          </a:p>
          <a:p>
            <a:pPr marL="185046" indent="-185046">
              <a:lnSpc>
                <a:spcPct val="120000"/>
              </a:lnSpc>
              <a:buFont typeface="Arial"/>
              <a:buChar char="•"/>
            </a:pPr>
            <a:r>
              <a:rPr lang="en-US" sz="1000" dirty="0">
                <a:solidFill>
                  <a:srgbClr val="262626"/>
                </a:solidFill>
                <a:cs typeface="Avenir Book"/>
              </a:rPr>
              <a:t>Lorem ipsum dolor sit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amet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,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consectetur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adipiscing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elit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Morbi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tristique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sapien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nec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nulla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rutrum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imperdiet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Nullam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faucibus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augue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id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velit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luctus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maximus</a:t>
            </a:r>
          </a:p>
          <a:p>
            <a:pPr marL="185046" indent="-185046">
              <a:lnSpc>
                <a:spcPct val="120000"/>
              </a:lnSpc>
              <a:buFont typeface="Arial"/>
              <a:buChar char="•"/>
            </a:pPr>
            <a:r>
              <a:rPr lang="en-US" sz="1000" dirty="0">
                <a:solidFill>
                  <a:srgbClr val="262626"/>
                </a:solidFill>
                <a:cs typeface="Avenir Book"/>
              </a:rPr>
              <a:t>Lorem ipsum dolor sit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amet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,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consectetur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adipiscing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elit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Morbi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tristique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sapien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nec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nulla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rutrum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imperdiet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Nullam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faucibus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augue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id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velit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luctus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maximus</a:t>
            </a:r>
          </a:p>
          <a:p>
            <a:pPr marL="185046" indent="-185046">
              <a:lnSpc>
                <a:spcPct val="120000"/>
              </a:lnSpc>
              <a:buFont typeface="Arial"/>
              <a:buChar char="•"/>
            </a:pPr>
            <a:r>
              <a:rPr lang="en-US" sz="1000" dirty="0">
                <a:solidFill>
                  <a:srgbClr val="262626"/>
                </a:solidFill>
                <a:cs typeface="Avenir Book"/>
              </a:rPr>
              <a:t>Lorem ipsum dolor sit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amet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,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consectetur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adipiscing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elit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Morbi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tristique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sapien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nec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nulla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rutrum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imperdiet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Nullam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faucibus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augue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id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velit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luctus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maximus</a:t>
            </a:r>
          </a:p>
        </p:txBody>
      </p:sp>
      <p:pic>
        <p:nvPicPr>
          <p:cNvPr id="65" name="Picture 6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068" y="2857374"/>
            <a:ext cx="151091" cy="99745"/>
          </a:xfrm>
          <a:prstGeom prst="rect">
            <a:avLst/>
          </a:prstGeom>
        </p:spPr>
      </p:pic>
      <p:sp>
        <p:nvSpPr>
          <p:cNvPr id="66" name="TextBox 65"/>
          <p:cNvSpPr txBox="1"/>
          <p:nvPr/>
        </p:nvSpPr>
        <p:spPr>
          <a:xfrm>
            <a:off x="846735" y="6202754"/>
            <a:ext cx="2893645" cy="1660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79" b="1" dirty="0">
                <a:solidFill>
                  <a:schemeClr val="tx2">
                    <a:lumMod val="60000"/>
                    <a:lumOff val="40000"/>
                  </a:schemeClr>
                </a:solidFill>
                <a:cs typeface="Akzidenz Grotesk BE Md"/>
              </a:rPr>
              <a:t>2015 - 2017 | </a:t>
            </a:r>
            <a:r>
              <a:rPr lang="en-US" sz="1079" b="1" dirty="0" err="1">
                <a:solidFill>
                  <a:schemeClr val="tx2">
                    <a:lumMod val="60000"/>
                    <a:lumOff val="40000"/>
                  </a:schemeClr>
                </a:solidFill>
                <a:cs typeface="Akzidenz Grotesk BE Md"/>
              </a:rPr>
              <a:t>Puesto</a:t>
            </a:r>
            <a:endParaRPr lang="en-US" sz="1079" b="1" dirty="0">
              <a:solidFill>
                <a:schemeClr val="tx2">
                  <a:lumMod val="60000"/>
                  <a:lumOff val="40000"/>
                </a:schemeClr>
              </a:solidFill>
              <a:cs typeface="Akzidenz Grotesk BE Md"/>
            </a:endParaRPr>
          </a:p>
        </p:txBody>
      </p:sp>
      <p:pic>
        <p:nvPicPr>
          <p:cNvPr id="67" name="Picture 6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879" y="6235680"/>
            <a:ext cx="151091" cy="99745"/>
          </a:xfrm>
          <a:prstGeom prst="rect">
            <a:avLst/>
          </a:prstGeom>
        </p:spPr>
      </p:pic>
      <p:sp>
        <p:nvSpPr>
          <p:cNvPr id="72" name="TextBox 71"/>
          <p:cNvSpPr txBox="1"/>
          <p:nvPr/>
        </p:nvSpPr>
        <p:spPr>
          <a:xfrm>
            <a:off x="4641853" y="8130518"/>
            <a:ext cx="1275909" cy="2657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727" dirty="0" err="1" smtClean="0">
                <a:solidFill>
                  <a:srgbClr val="262626"/>
                </a:solidFill>
                <a:cs typeface="Avenir Book"/>
              </a:rPr>
              <a:t>Idiomas</a:t>
            </a:r>
            <a:endParaRPr lang="en-US" sz="1727" dirty="0">
              <a:solidFill>
                <a:srgbClr val="262626"/>
              </a:solidFill>
              <a:cs typeface="Avenir Book"/>
            </a:endParaRPr>
          </a:p>
        </p:txBody>
      </p:sp>
      <p:cxnSp>
        <p:nvCxnSpPr>
          <p:cNvPr id="73" name="Straight Connector 72"/>
          <p:cNvCxnSpPr/>
          <p:nvPr/>
        </p:nvCxnSpPr>
        <p:spPr>
          <a:xfrm>
            <a:off x="4113154" y="8478395"/>
            <a:ext cx="2958995" cy="0"/>
          </a:xfrm>
          <a:prstGeom prst="line">
            <a:avLst/>
          </a:prstGeom>
          <a:ln w="28575" cmpd="sng">
            <a:solidFill>
              <a:schemeClr val="accent6">
                <a:lumMod val="20000"/>
                <a:lumOff val="80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86" r="17666"/>
          <a:stretch/>
        </p:blipFill>
        <p:spPr>
          <a:xfrm>
            <a:off x="677852" y="530375"/>
            <a:ext cx="1189605" cy="1269431"/>
          </a:xfrm>
          <a:prstGeom prst="rect">
            <a:avLst/>
          </a:prstGeom>
        </p:spPr>
      </p:pic>
      <p:sp>
        <p:nvSpPr>
          <p:cNvPr id="44" name="TextBox 55"/>
          <p:cNvSpPr txBox="1"/>
          <p:nvPr/>
        </p:nvSpPr>
        <p:spPr>
          <a:xfrm>
            <a:off x="3203967" y="10068325"/>
            <a:ext cx="2149719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dirty="0" err="1" smtClean="0">
                <a:solidFill>
                  <a:schemeClr val="bg1"/>
                </a:solidFill>
                <a:cs typeface="Akzidenz Grotesk BE Light"/>
              </a:rPr>
              <a:t>Teléfono</a:t>
            </a:r>
            <a:r>
              <a:rPr lang="en-US" sz="1000" dirty="0" smtClean="0">
                <a:solidFill>
                  <a:schemeClr val="bg1"/>
                </a:solidFill>
                <a:cs typeface="Akzidenz Grotesk BE Light"/>
              </a:rPr>
              <a:t>: 000 111 333</a:t>
            </a:r>
            <a:endParaRPr lang="en-US" sz="1000" dirty="0">
              <a:solidFill>
                <a:schemeClr val="bg1"/>
              </a:solidFill>
              <a:cs typeface="Akzidenz Grotesk BE Light"/>
            </a:endParaRPr>
          </a:p>
          <a:p>
            <a:r>
              <a:rPr lang="en-US" sz="1000" dirty="0" err="1" smtClean="0">
                <a:solidFill>
                  <a:schemeClr val="bg1"/>
                </a:solidFill>
                <a:cs typeface="Akzidenz Grotesk BE Light"/>
              </a:rPr>
              <a:t>Móvil</a:t>
            </a:r>
            <a:r>
              <a:rPr lang="en-US" sz="1000" dirty="0" smtClean="0">
                <a:solidFill>
                  <a:schemeClr val="bg1"/>
                </a:solidFill>
                <a:cs typeface="Akzidenz Grotesk BE Light"/>
              </a:rPr>
              <a:t>:  000 222 444</a:t>
            </a:r>
            <a:endParaRPr lang="en-US" sz="1000" dirty="0">
              <a:solidFill>
                <a:schemeClr val="bg1"/>
              </a:solidFill>
              <a:cs typeface="Akzidenz Grotesk BE Light"/>
            </a:endParaRPr>
          </a:p>
        </p:txBody>
      </p:sp>
      <p:sp>
        <p:nvSpPr>
          <p:cNvPr id="45" name="TextBox 55"/>
          <p:cNvSpPr txBox="1"/>
          <p:nvPr/>
        </p:nvSpPr>
        <p:spPr>
          <a:xfrm>
            <a:off x="5392028" y="10068324"/>
            <a:ext cx="2149719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  <a:cs typeface="Akzidenz Grotesk BE Light"/>
              </a:rPr>
              <a:t>Email: name@mail.com</a:t>
            </a:r>
            <a:r>
              <a:rPr lang="en-US" sz="1000" dirty="0">
                <a:solidFill>
                  <a:schemeClr val="bg1"/>
                </a:solidFill>
                <a:cs typeface="Akzidenz Grotesk BE Light"/>
              </a:rPr>
              <a:t/>
            </a:r>
            <a:br>
              <a:rPr lang="en-US" sz="1000" dirty="0">
                <a:solidFill>
                  <a:schemeClr val="bg1"/>
                </a:solidFill>
                <a:cs typeface="Akzidenz Grotesk BE Light"/>
              </a:rPr>
            </a:br>
            <a:r>
              <a:rPr lang="en-US" sz="1000" dirty="0" smtClean="0">
                <a:solidFill>
                  <a:schemeClr val="bg1"/>
                </a:solidFill>
                <a:cs typeface="Akzidenz Grotesk BE Light"/>
              </a:rPr>
              <a:t>Web: </a:t>
            </a:r>
            <a:r>
              <a:rPr lang="en-US" sz="1000" dirty="0">
                <a:solidFill>
                  <a:schemeClr val="bg1"/>
                </a:solidFill>
                <a:cs typeface="Akzidenz Grotesk BE Light"/>
              </a:rPr>
              <a:t>facebook.com/CN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668940" y="10094584"/>
            <a:ext cx="89307" cy="93726"/>
          </a:xfrm>
          <a:prstGeom prst="round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Rectangle à coins arrondis 47"/>
          <p:cNvSpPr/>
          <p:nvPr/>
        </p:nvSpPr>
        <p:spPr>
          <a:xfrm>
            <a:off x="2994178" y="10094584"/>
            <a:ext cx="89307" cy="93726"/>
          </a:xfrm>
          <a:prstGeom prst="round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Rectangle à coins arrondis 48"/>
          <p:cNvSpPr/>
          <p:nvPr/>
        </p:nvSpPr>
        <p:spPr>
          <a:xfrm>
            <a:off x="5157403" y="10102315"/>
            <a:ext cx="89307" cy="93726"/>
          </a:xfrm>
          <a:prstGeom prst="round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ZoneTexte 49"/>
          <p:cNvSpPr txBox="1"/>
          <p:nvPr/>
        </p:nvSpPr>
        <p:spPr>
          <a:xfrm>
            <a:off x="4558816" y="5173089"/>
            <a:ext cx="1175322" cy="27084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>
                <a:ea typeface="Times" charset="0"/>
                <a:cs typeface="Times" charset="0"/>
              </a:rPr>
              <a:t>Windows / </a:t>
            </a:r>
            <a:r>
              <a:rPr lang="fr-FR" sz="1000" dirty="0" err="1" smtClean="0">
                <a:ea typeface="Times" charset="0"/>
                <a:cs typeface="Times" charset="0"/>
              </a:rPr>
              <a:t>MacOS</a:t>
            </a:r>
            <a:r>
              <a:rPr lang="fr-FR" sz="1000" dirty="0">
                <a:ea typeface="Times" charset="0"/>
                <a:cs typeface="Times" charset="0"/>
              </a:rPr>
              <a:t/>
            </a:r>
            <a:br>
              <a:rPr lang="fr-FR" sz="1000" dirty="0">
                <a:ea typeface="Times" charset="0"/>
                <a:cs typeface="Times" charset="0"/>
              </a:rPr>
            </a:br>
            <a:endParaRPr lang="fr-FR" sz="1000" dirty="0">
              <a:ea typeface="Times" charset="0"/>
              <a:cs typeface="Times" charset="0"/>
            </a:endParaRPr>
          </a:p>
          <a:p>
            <a:r>
              <a:rPr lang="fr-FR" sz="1000" dirty="0" err="1" smtClean="0">
                <a:ea typeface="Times" charset="0"/>
                <a:cs typeface="Times" charset="0"/>
              </a:rPr>
              <a:t>Liderazgo</a:t>
            </a:r>
            <a:endParaRPr lang="fr-FR" sz="1000" dirty="0">
              <a:ea typeface="Times" charset="0"/>
              <a:cs typeface="Times" charset="0"/>
            </a:endParaRPr>
          </a:p>
          <a:p>
            <a:endParaRPr lang="fr-FR" sz="1000" dirty="0">
              <a:ea typeface="Times" charset="0"/>
              <a:cs typeface="Times" charset="0"/>
            </a:endParaRPr>
          </a:p>
          <a:p>
            <a:r>
              <a:rPr lang="fr-FR" sz="1000" dirty="0" err="1" smtClean="0">
                <a:ea typeface="Times" charset="0"/>
                <a:cs typeface="Times" charset="0"/>
              </a:rPr>
              <a:t>Creatividad</a:t>
            </a:r>
            <a:endParaRPr lang="fr-FR" sz="1000" dirty="0">
              <a:ea typeface="Times" charset="0"/>
              <a:cs typeface="Times" charset="0"/>
            </a:endParaRPr>
          </a:p>
          <a:p>
            <a:endParaRPr lang="fr-FR" sz="1000" dirty="0">
              <a:ea typeface="Times" charset="0"/>
              <a:cs typeface="Times" charset="0"/>
            </a:endParaRPr>
          </a:p>
          <a:p>
            <a:r>
              <a:rPr lang="fr-FR" sz="1000" dirty="0">
                <a:ea typeface="Times" charset="0"/>
                <a:cs typeface="Times" charset="0"/>
              </a:rPr>
              <a:t>Photoshop CS</a:t>
            </a:r>
          </a:p>
          <a:p>
            <a:endParaRPr lang="fr-FR" sz="1000" dirty="0">
              <a:ea typeface="Times" charset="0"/>
              <a:cs typeface="Times" charset="0"/>
            </a:endParaRPr>
          </a:p>
          <a:p>
            <a:r>
              <a:rPr lang="fr-FR" sz="1000" dirty="0" err="1" smtClean="0">
                <a:ea typeface="Times" charset="0"/>
                <a:cs typeface="Times" charset="0"/>
              </a:rPr>
              <a:t>Contabilidad</a:t>
            </a:r>
            <a:r>
              <a:rPr lang="fr-FR" sz="1000" dirty="0" smtClean="0">
                <a:ea typeface="Times" charset="0"/>
                <a:cs typeface="Times" charset="0"/>
              </a:rPr>
              <a:t> </a:t>
            </a:r>
            <a:endParaRPr lang="fr-FR" sz="1000" dirty="0">
              <a:ea typeface="Times" charset="0"/>
              <a:cs typeface="Times" charset="0"/>
            </a:endParaRPr>
          </a:p>
          <a:p>
            <a:endParaRPr lang="fr-FR" sz="1000" dirty="0">
              <a:ea typeface="Times" charset="0"/>
              <a:cs typeface="Times" charset="0"/>
            </a:endParaRPr>
          </a:p>
          <a:p>
            <a:r>
              <a:rPr lang="fr-FR" sz="1000" dirty="0" err="1" smtClean="0">
                <a:ea typeface="Times" charset="0"/>
                <a:cs typeface="Times" charset="0"/>
              </a:rPr>
              <a:t>Administración</a:t>
            </a:r>
            <a:endParaRPr lang="fr-FR" sz="1000" dirty="0">
              <a:ea typeface="Times" charset="0"/>
              <a:cs typeface="Times" charset="0"/>
            </a:endParaRPr>
          </a:p>
          <a:p>
            <a:endParaRPr lang="fr-FR" sz="1000" dirty="0">
              <a:ea typeface="Times" charset="0"/>
              <a:cs typeface="Times" charset="0"/>
            </a:endParaRPr>
          </a:p>
          <a:p>
            <a:r>
              <a:rPr lang="fr-FR" sz="1000" dirty="0" err="1" smtClean="0">
                <a:ea typeface="Times" charset="0"/>
                <a:cs typeface="Times" charset="0"/>
              </a:rPr>
              <a:t>Innovador</a:t>
            </a:r>
            <a:endParaRPr lang="fr-FR" sz="1000" dirty="0">
              <a:ea typeface="Times" charset="0"/>
              <a:cs typeface="Times" charset="0"/>
            </a:endParaRPr>
          </a:p>
          <a:p>
            <a:endParaRPr lang="fr-FR" sz="1000" dirty="0">
              <a:ea typeface="Times" charset="0"/>
              <a:cs typeface="Times" charset="0"/>
            </a:endParaRPr>
          </a:p>
          <a:p>
            <a:r>
              <a:rPr lang="fr-FR" sz="1000" dirty="0" err="1" smtClean="0">
                <a:ea typeface="Times" charset="0"/>
                <a:cs typeface="Times" charset="0"/>
              </a:rPr>
              <a:t>Organizado</a:t>
            </a:r>
            <a:endParaRPr lang="fr-FR" sz="1000" dirty="0">
              <a:ea typeface="Times" charset="0"/>
              <a:cs typeface="Times" charset="0"/>
            </a:endParaRPr>
          </a:p>
          <a:p>
            <a:endParaRPr lang="fr-FR" sz="1000" dirty="0">
              <a:ea typeface="Times" charset="0"/>
              <a:cs typeface="Times" charset="0"/>
            </a:endParaRPr>
          </a:p>
          <a:p>
            <a:r>
              <a:rPr lang="fr-FR" sz="1000" dirty="0" smtClean="0">
                <a:ea typeface="Times" charset="0"/>
                <a:cs typeface="Times" charset="0"/>
              </a:rPr>
              <a:t>Serio</a:t>
            </a:r>
            <a:endParaRPr lang="fr-FR" sz="1000" dirty="0">
              <a:ea typeface="Times" charset="0"/>
              <a:cs typeface="Times" charset="0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5876171" y="5249267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Rectangle à coins arrondis 50"/>
          <p:cNvSpPr/>
          <p:nvPr/>
        </p:nvSpPr>
        <p:spPr>
          <a:xfrm>
            <a:off x="6003451" y="5250692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Rectangle à coins arrondis 56"/>
          <p:cNvSpPr/>
          <p:nvPr/>
        </p:nvSpPr>
        <p:spPr>
          <a:xfrm>
            <a:off x="6130731" y="5251064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Rectangle à coins arrondis 59"/>
          <p:cNvSpPr/>
          <p:nvPr/>
        </p:nvSpPr>
        <p:spPr>
          <a:xfrm>
            <a:off x="6258011" y="5249286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Rectangle à coins arrondis 61"/>
          <p:cNvSpPr/>
          <p:nvPr/>
        </p:nvSpPr>
        <p:spPr>
          <a:xfrm>
            <a:off x="6381840" y="5251064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Rectangle à coins arrondis 62"/>
          <p:cNvSpPr/>
          <p:nvPr/>
        </p:nvSpPr>
        <p:spPr>
          <a:xfrm>
            <a:off x="6509120" y="5249286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Rectangle à coins arrondis 63"/>
          <p:cNvSpPr/>
          <p:nvPr/>
        </p:nvSpPr>
        <p:spPr>
          <a:xfrm>
            <a:off x="6632949" y="5249286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Rectangle à coins arrondis 68"/>
          <p:cNvSpPr/>
          <p:nvPr/>
        </p:nvSpPr>
        <p:spPr>
          <a:xfrm>
            <a:off x="6760229" y="5247508"/>
            <a:ext cx="86541" cy="90616"/>
          </a:xfrm>
          <a:prstGeom prst="roundRect">
            <a:avLst/>
          </a:prstGeom>
          <a:solidFill>
            <a:schemeClr val="bg1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Rectangle à coins arrondis 73"/>
          <p:cNvSpPr/>
          <p:nvPr/>
        </p:nvSpPr>
        <p:spPr>
          <a:xfrm>
            <a:off x="5876171" y="5559704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Rectangle à coins arrondis 74"/>
          <p:cNvSpPr/>
          <p:nvPr/>
        </p:nvSpPr>
        <p:spPr>
          <a:xfrm>
            <a:off x="6003451" y="5557926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Rectangle à coins arrondis 75"/>
          <p:cNvSpPr/>
          <p:nvPr/>
        </p:nvSpPr>
        <p:spPr>
          <a:xfrm>
            <a:off x="6130731" y="5558298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Rectangle à coins arrondis 76"/>
          <p:cNvSpPr/>
          <p:nvPr/>
        </p:nvSpPr>
        <p:spPr>
          <a:xfrm>
            <a:off x="6258011" y="5556520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Rectangle à coins arrondis 77"/>
          <p:cNvSpPr/>
          <p:nvPr/>
        </p:nvSpPr>
        <p:spPr>
          <a:xfrm>
            <a:off x="6381840" y="5558298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Rectangle à coins arrondis 78"/>
          <p:cNvSpPr/>
          <p:nvPr/>
        </p:nvSpPr>
        <p:spPr>
          <a:xfrm>
            <a:off x="6509120" y="5556520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Rectangle à coins arrondis 79"/>
          <p:cNvSpPr/>
          <p:nvPr/>
        </p:nvSpPr>
        <p:spPr>
          <a:xfrm>
            <a:off x="6632949" y="5556520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Rectangle à coins arrondis 80"/>
          <p:cNvSpPr/>
          <p:nvPr/>
        </p:nvSpPr>
        <p:spPr>
          <a:xfrm>
            <a:off x="6760229" y="5554742"/>
            <a:ext cx="86541" cy="90616"/>
          </a:xfrm>
          <a:prstGeom prst="roundRect">
            <a:avLst/>
          </a:prstGeom>
          <a:solidFill>
            <a:schemeClr val="bg1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Rectangle à coins arrondis 81"/>
          <p:cNvSpPr/>
          <p:nvPr/>
        </p:nvSpPr>
        <p:spPr>
          <a:xfrm>
            <a:off x="5876171" y="5863971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Rectangle à coins arrondis 82"/>
          <p:cNvSpPr/>
          <p:nvPr/>
        </p:nvSpPr>
        <p:spPr>
          <a:xfrm>
            <a:off x="6003451" y="5862193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Rectangle à coins arrondis 83"/>
          <p:cNvSpPr/>
          <p:nvPr/>
        </p:nvSpPr>
        <p:spPr>
          <a:xfrm>
            <a:off x="6130731" y="5862565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Rectangle à coins arrondis 84"/>
          <p:cNvSpPr/>
          <p:nvPr/>
        </p:nvSpPr>
        <p:spPr>
          <a:xfrm>
            <a:off x="6258011" y="5860787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Rectangle à coins arrondis 85"/>
          <p:cNvSpPr/>
          <p:nvPr/>
        </p:nvSpPr>
        <p:spPr>
          <a:xfrm>
            <a:off x="6381840" y="5862565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Rectangle à coins arrondis 86"/>
          <p:cNvSpPr/>
          <p:nvPr/>
        </p:nvSpPr>
        <p:spPr>
          <a:xfrm>
            <a:off x="6509120" y="5860787"/>
            <a:ext cx="86541" cy="90616"/>
          </a:xfrm>
          <a:prstGeom prst="roundRect">
            <a:avLst/>
          </a:prstGeom>
          <a:solidFill>
            <a:schemeClr val="bg1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Rectangle à coins arrondis 87"/>
          <p:cNvSpPr/>
          <p:nvPr/>
        </p:nvSpPr>
        <p:spPr>
          <a:xfrm>
            <a:off x="6632949" y="5860787"/>
            <a:ext cx="86541" cy="90616"/>
          </a:xfrm>
          <a:prstGeom prst="roundRect">
            <a:avLst/>
          </a:prstGeom>
          <a:solidFill>
            <a:schemeClr val="bg1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Rectangle à coins arrondis 88"/>
          <p:cNvSpPr/>
          <p:nvPr/>
        </p:nvSpPr>
        <p:spPr>
          <a:xfrm>
            <a:off x="6760229" y="5859009"/>
            <a:ext cx="86541" cy="90616"/>
          </a:xfrm>
          <a:prstGeom prst="roundRect">
            <a:avLst/>
          </a:prstGeom>
          <a:solidFill>
            <a:schemeClr val="bg1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Rectangle à coins arrondis 89"/>
          <p:cNvSpPr/>
          <p:nvPr/>
        </p:nvSpPr>
        <p:spPr>
          <a:xfrm>
            <a:off x="5876171" y="6171221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Rectangle à coins arrondis 90"/>
          <p:cNvSpPr/>
          <p:nvPr/>
        </p:nvSpPr>
        <p:spPr>
          <a:xfrm>
            <a:off x="6003451" y="6169443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Rectangle à coins arrondis 91"/>
          <p:cNvSpPr/>
          <p:nvPr/>
        </p:nvSpPr>
        <p:spPr>
          <a:xfrm>
            <a:off x="6130731" y="6169815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Rectangle à coins arrondis 92"/>
          <p:cNvSpPr/>
          <p:nvPr/>
        </p:nvSpPr>
        <p:spPr>
          <a:xfrm>
            <a:off x="6258011" y="6168037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Rectangle à coins arrondis 93"/>
          <p:cNvSpPr/>
          <p:nvPr/>
        </p:nvSpPr>
        <p:spPr>
          <a:xfrm>
            <a:off x="6381840" y="6169815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Rectangle à coins arrondis 94"/>
          <p:cNvSpPr/>
          <p:nvPr/>
        </p:nvSpPr>
        <p:spPr>
          <a:xfrm>
            <a:off x="6509120" y="6168037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Rectangle à coins arrondis 95"/>
          <p:cNvSpPr/>
          <p:nvPr/>
        </p:nvSpPr>
        <p:spPr>
          <a:xfrm>
            <a:off x="6632949" y="6168037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Rectangle à coins arrondis 96"/>
          <p:cNvSpPr/>
          <p:nvPr/>
        </p:nvSpPr>
        <p:spPr>
          <a:xfrm>
            <a:off x="6760229" y="6166259"/>
            <a:ext cx="86541" cy="90616"/>
          </a:xfrm>
          <a:prstGeom prst="roundRect">
            <a:avLst/>
          </a:prstGeom>
          <a:solidFill>
            <a:schemeClr val="bg1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Rectangle à coins arrondis 97"/>
          <p:cNvSpPr/>
          <p:nvPr/>
        </p:nvSpPr>
        <p:spPr>
          <a:xfrm>
            <a:off x="5876171" y="6483999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Rectangle à coins arrondis 98"/>
          <p:cNvSpPr/>
          <p:nvPr/>
        </p:nvSpPr>
        <p:spPr>
          <a:xfrm>
            <a:off x="6003451" y="6482221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Rectangle à coins arrondis 99"/>
          <p:cNvSpPr/>
          <p:nvPr/>
        </p:nvSpPr>
        <p:spPr>
          <a:xfrm>
            <a:off x="6130731" y="6482593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Rectangle à coins arrondis 100"/>
          <p:cNvSpPr/>
          <p:nvPr/>
        </p:nvSpPr>
        <p:spPr>
          <a:xfrm>
            <a:off x="6258011" y="6480815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Rectangle à coins arrondis 101"/>
          <p:cNvSpPr/>
          <p:nvPr/>
        </p:nvSpPr>
        <p:spPr>
          <a:xfrm>
            <a:off x="6381840" y="6482593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Rectangle à coins arrondis 102"/>
          <p:cNvSpPr/>
          <p:nvPr/>
        </p:nvSpPr>
        <p:spPr>
          <a:xfrm>
            <a:off x="6509120" y="6480815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Rectangle à coins arrondis 103"/>
          <p:cNvSpPr/>
          <p:nvPr/>
        </p:nvSpPr>
        <p:spPr>
          <a:xfrm>
            <a:off x="6632949" y="6480815"/>
            <a:ext cx="86541" cy="90616"/>
          </a:xfrm>
          <a:prstGeom prst="roundRect">
            <a:avLst/>
          </a:prstGeom>
          <a:solidFill>
            <a:schemeClr val="bg1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Rectangle à coins arrondis 104"/>
          <p:cNvSpPr/>
          <p:nvPr/>
        </p:nvSpPr>
        <p:spPr>
          <a:xfrm>
            <a:off x="6760229" y="6479037"/>
            <a:ext cx="86541" cy="90616"/>
          </a:xfrm>
          <a:prstGeom prst="roundRect">
            <a:avLst/>
          </a:prstGeom>
          <a:solidFill>
            <a:schemeClr val="bg1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Rectangle à coins arrondis 105"/>
          <p:cNvSpPr/>
          <p:nvPr/>
        </p:nvSpPr>
        <p:spPr>
          <a:xfrm>
            <a:off x="5876171" y="6768674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Rectangle à coins arrondis 106"/>
          <p:cNvSpPr/>
          <p:nvPr/>
        </p:nvSpPr>
        <p:spPr>
          <a:xfrm>
            <a:off x="6003451" y="6766896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Rectangle à coins arrondis 107"/>
          <p:cNvSpPr/>
          <p:nvPr/>
        </p:nvSpPr>
        <p:spPr>
          <a:xfrm>
            <a:off x="6130731" y="6767268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Rectangle à coins arrondis 108"/>
          <p:cNvSpPr/>
          <p:nvPr/>
        </p:nvSpPr>
        <p:spPr>
          <a:xfrm>
            <a:off x="6258011" y="6765490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Rectangle à coins arrondis 109"/>
          <p:cNvSpPr/>
          <p:nvPr/>
        </p:nvSpPr>
        <p:spPr>
          <a:xfrm>
            <a:off x="6381840" y="6767268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Rectangle à coins arrondis 110"/>
          <p:cNvSpPr/>
          <p:nvPr/>
        </p:nvSpPr>
        <p:spPr>
          <a:xfrm>
            <a:off x="6509120" y="6765490"/>
            <a:ext cx="86541" cy="90616"/>
          </a:xfrm>
          <a:prstGeom prst="roundRect">
            <a:avLst/>
          </a:prstGeom>
          <a:solidFill>
            <a:schemeClr val="bg1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2" name="Rectangle à coins arrondis 111"/>
          <p:cNvSpPr/>
          <p:nvPr/>
        </p:nvSpPr>
        <p:spPr>
          <a:xfrm>
            <a:off x="6632949" y="6765490"/>
            <a:ext cx="86541" cy="90616"/>
          </a:xfrm>
          <a:prstGeom prst="roundRect">
            <a:avLst/>
          </a:prstGeom>
          <a:solidFill>
            <a:schemeClr val="bg1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3" name="Rectangle à coins arrondis 112"/>
          <p:cNvSpPr/>
          <p:nvPr/>
        </p:nvSpPr>
        <p:spPr>
          <a:xfrm>
            <a:off x="6760229" y="6763712"/>
            <a:ext cx="86541" cy="90616"/>
          </a:xfrm>
          <a:prstGeom prst="roundRect">
            <a:avLst/>
          </a:prstGeom>
          <a:solidFill>
            <a:schemeClr val="bg1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4" name="ZoneTexte 113"/>
          <p:cNvSpPr txBox="1"/>
          <p:nvPr/>
        </p:nvSpPr>
        <p:spPr>
          <a:xfrm>
            <a:off x="4526731" y="8654254"/>
            <a:ext cx="58541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 smtClean="0">
                <a:ea typeface="Times" charset="0"/>
                <a:cs typeface="Times" charset="0"/>
              </a:rPr>
              <a:t>Inglés</a:t>
            </a:r>
            <a:endParaRPr lang="fr-FR" sz="1000" dirty="0">
              <a:ea typeface="Times" charset="0"/>
              <a:cs typeface="Times" charset="0"/>
            </a:endParaRPr>
          </a:p>
          <a:p>
            <a:endParaRPr lang="fr-FR" sz="1000" dirty="0">
              <a:ea typeface="Times" charset="0"/>
              <a:cs typeface="Times" charset="0"/>
            </a:endParaRPr>
          </a:p>
          <a:p>
            <a:r>
              <a:rPr lang="fr-FR" sz="1000" dirty="0" err="1" smtClean="0">
                <a:ea typeface="Times" charset="0"/>
                <a:cs typeface="Times" charset="0"/>
              </a:rPr>
              <a:t>Francés</a:t>
            </a:r>
            <a:endParaRPr lang="fr-FR" sz="1000" dirty="0">
              <a:ea typeface="Times" charset="0"/>
              <a:cs typeface="Times" charset="0"/>
            </a:endParaRPr>
          </a:p>
          <a:p>
            <a:endParaRPr lang="fr-FR" sz="1000" dirty="0">
              <a:ea typeface="Times" charset="0"/>
              <a:cs typeface="Times" charset="0"/>
            </a:endParaRPr>
          </a:p>
          <a:p>
            <a:r>
              <a:rPr lang="fr-FR" sz="1000" dirty="0" err="1" smtClean="0">
                <a:ea typeface="Times" charset="0"/>
                <a:cs typeface="Times" charset="0"/>
              </a:rPr>
              <a:t>Alemán</a:t>
            </a:r>
            <a:endParaRPr lang="fr-FR" sz="1000" dirty="0">
              <a:ea typeface="Times" charset="0"/>
              <a:cs typeface="Times" charset="0"/>
            </a:endParaRPr>
          </a:p>
        </p:txBody>
      </p:sp>
      <p:sp>
        <p:nvSpPr>
          <p:cNvPr id="115" name="Rectangle à coins arrondis 114"/>
          <p:cNvSpPr/>
          <p:nvPr/>
        </p:nvSpPr>
        <p:spPr>
          <a:xfrm>
            <a:off x="5862030" y="8736781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6" name="Rectangle à coins arrondis 115"/>
          <p:cNvSpPr/>
          <p:nvPr/>
        </p:nvSpPr>
        <p:spPr>
          <a:xfrm>
            <a:off x="5989310" y="8735003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7" name="Rectangle à coins arrondis 116"/>
          <p:cNvSpPr/>
          <p:nvPr/>
        </p:nvSpPr>
        <p:spPr>
          <a:xfrm>
            <a:off x="6116590" y="8735375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Rectangle à coins arrondis 117"/>
          <p:cNvSpPr/>
          <p:nvPr/>
        </p:nvSpPr>
        <p:spPr>
          <a:xfrm>
            <a:off x="6243870" y="8733597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Rectangle à coins arrondis 118"/>
          <p:cNvSpPr/>
          <p:nvPr/>
        </p:nvSpPr>
        <p:spPr>
          <a:xfrm>
            <a:off x="6367699" y="8735375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" name="Rectangle à coins arrondis 119"/>
          <p:cNvSpPr/>
          <p:nvPr/>
        </p:nvSpPr>
        <p:spPr>
          <a:xfrm>
            <a:off x="6494979" y="8733597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" name="Rectangle à coins arrondis 120"/>
          <p:cNvSpPr/>
          <p:nvPr/>
        </p:nvSpPr>
        <p:spPr>
          <a:xfrm>
            <a:off x="6618808" y="8733597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Rectangle à coins arrondis 121"/>
          <p:cNvSpPr/>
          <p:nvPr/>
        </p:nvSpPr>
        <p:spPr>
          <a:xfrm>
            <a:off x="6746088" y="8731819"/>
            <a:ext cx="86541" cy="90616"/>
          </a:xfrm>
          <a:prstGeom prst="roundRect">
            <a:avLst/>
          </a:prstGeom>
          <a:solidFill>
            <a:schemeClr val="bg1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3" name="Rectangle à coins arrondis 122"/>
          <p:cNvSpPr/>
          <p:nvPr/>
        </p:nvSpPr>
        <p:spPr>
          <a:xfrm>
            <a:off x="5862030" y="9049559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" name="Rectangle à coins arrondis 123"/>
          <p:cNvSpPr/>
          <p:nvPr/>
        </p:nvSpPr>
        <p:spPr>
          <a:xfrm>
            <a:off x="5989310" y="9047781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5" name="Rectangle à coins arrondis 124"/>
          <p:cNvSpPr/>
          <p:nvPr/>
        </p:nvSpPr>
        <p:spPr>
          <a:xfrm>
            <a:off x="6116590" y="9048153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" name="Rectangle à coins arrondis 125"/>
          <p:cNvSpPr/>
          <p:nvPr/>
        </p:nvSpPr>
        <p:spPr>
          <a:xfrm>
            <a:off x="6243870" y="9046375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7" name="Rectangle à coins arrondis 126"/>
          <p:cNvSpPr/>
          <p:nvPr/>
        </p:nvSpPr>
        <p:spPr>
          <a:xfrm>
            <a:off x="6367699" y="9048153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Rectangle à coins arrondis 127"/>
          <p:cNvSpPr/>
          <p:nvPr/>
        </p:nvSpPr>
        <p:spPr>
          <a:xfrm>
            <a:off x="6494979" y="9046375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9" name="Rectangle à coins arrondis 128"/>
          <p:cNvSpPr/>
          <p:nvPr/>
        </p:nvSpPr>
        <p:spPr>
          <a:xfrm>
            <a:off x="6618808" y="9046375"/>
            <a:ext cx="86541" cy="90616"/>
          </a:xfrm>
          <a:prstGeom prst="roundRect">
            <a:avLst/>
          </a:prstGeom>
          <a:solidFill>
            <a:schemeClr val="bg1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0" name="Rectangle à coins arrondis 129"/>
          <p:cNvSpPr/>
          <p:nvPr/>
        </p:nvSpPr>
        <p:spPr>
          <a:xfrm>
            <a:off x="6746088" y="9044597"/>
            <a:ext cx="86541" cy="90616"/>
          </a:xfrm>
          <a:prstGeom prst="roundRect">
            <a:avLst/>
          </a:prstGeom>
          <a:solidFill>
            <a:schemeClr val="bg1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1" name="Rectangle à coins arrondis 130"/>
          <p:cNvSpPr/>
          <p:nvPr/>
        </p:nvSpPr>
        <p:spPr>
          <a:xfrm>
            <a:off x="5862030" y="9334234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2" name="Rectangle à coins arrondis 131"/>
          <p:cNvSpPr/>
          <p:nvPr/>
        </p:nvSpPr>
        <p:spPr>
          <a:xfrm>
            <a:off x="5989310" y="9332456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3" name="Rectangle à coins arrondis 132"/>
          <p:cNvSpPr/>
          <p:nvPr/>
        </p:nvSpPr>
        <p:spPr>
          <a:xfrm>
            <a:off x="6116590" y="9332828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4" name="Rectangle à coins arrondis 133"/>
          <p:cNvSpPr/>
          <p:nvPr/>
        </p:nvSpPr>
        <p:spPr>
          <a:xfrm>
            <a:off x="6243870" y="9331050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5" name="Rectangle à coins arrondis 134"/>
          <p:cNvSpPr/>
          <p:nvPr/>
        </p:nvSpPr>
        <p:spPr>
          <a:xfrm>
            <a:off x="6367699" y="9332828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6" name="Rectangle à coins arrondis 135"/>
          <p:cNvSpPr/>
          <p:nvPr/>
        </p:nvSpPr>
        <p:spPr>
          <a:xfrm>
            <a:off x="6494979" y="9331050"/>
            <a:ext cx="86541" cy="90616"/>
          </a:xfrm>
          <a:prstGeom prst="roundRect">
            <a:avLst/>
          </a:prstGeom>
          <a:solidFill>
            <a:schemeClr val="bg1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7" name="Rectangle à coins arrondis 136"/>
          <p:cNvSpPr/>
          <p:nvPr/>
        </p:nvSpPr>
        <p:spPr>
          <a:xfrm>
            <a:off x="6618808" y="9331050"/>
            <a:ext cx="86541" cy="90616"/>
          </a:xfrm>
          <a:prstGeom prst="roundRect">
            <a:avLst/>
          </a:prstGeom>
          <a:solidFill>
            <a:schemeClr val="bg1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8" name="Rectangle à coins arrondis 137"/>
          <p:cNvSpPr/>
          <p:nvPr/>
        </p:nvSpPr>
        <p:spPr>
          <a:xfrm>
            <a:off x="6746088" y="9329272"/>
            <a:ext cx="86541" cy="90616"/>
          </a:xfrm>
          <a:prstGeom prst="roundRect">
            <a:avLst/>
          </a:prstGeom>
          <a:solidFill>
            <a:schemeClr val="bg1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9" name="Rectangle à coins arrondis 138"/>
          <p:cNvSpPr/>
          <p:nvPr/>
        </p:nvSpPr>
        <p:spPr>
          <a:xfrm>
            <a:off x="5862030" y="7089488"/>
            <a:ext cx="86541" cy="9061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0" name="Rectangle à coins arrondis 139"/>
          <p:cNvSpPr/>
          <p:nvPr/>
        </p:nvSpPr>
        <p:spPr>
          <a:xfrm>
            <a:off x="5989310" y="7087710"/>
            <a:ext cx="86541" cy="9061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1" name="Rectangle à coins arrondis 140"/>
          <p:cNvSpPr/>
          <p:nvPr/>
        </p:nvSpPr>
        <p:spPr>
          <a:xfrm>
            <a:off x="6116590" y="7088082"/>
            <a:ext cx="86541" cy="9061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2" name="Rectangle à coins arrondis 141"/>
          <p:cNvSpPr/>
          <p:nvPr/>
        </p:nvSpPr>
        <p:spPr>
          <a:xfrm>
            <a:off x="6243870" y="7086304"/>
            <a:ext cx="86541" cy="9061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3" name="Rectangle à coins arrondis 142"/>
          <p:cNvSpPr/>
          <p:nvPr/>
        </p:nvSpPr>
        <p:spPr>
          <a:xfrm>
            <a:off x="6367699" y="7088082"/>
            <a:ext cx="86541" cy="9061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4" name="Rectangle à coins arrondis 143"/>
          <p:cNvSpPr/>
          <p:nvPr/>
        </p:nvSpPr>
        <p:spPr>
          <a:xfrm>
            <a:off x="6494979" y="7086304"/>
            <a:ext cx="86541" cy="9061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5" name="Rectangle à coins arrondis 144"/>
          <p:cNvSpPr/>
          <p:nvPr/>
        </p:nvSpPr>
        <p:spPr>
          <a:xfrm>
            <a:off x="6618808" y="7086304"/>
            <a:ext cx="86541" cy="9061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6" name="Rectangle à coins arrondis 145"/>
          <p:cNvSpPr/>
          <p:nvPr/>
        </p:nvSpPr>
        <p:spPr>
          <a:xfrm>
            <a:off x="6746088" y="7084526"/>
            <a:ext cx="86541" cy="90616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7" name="Rectangle à coins arrondis 146"/>
          <p:cNvSpPr/>
          <p:nvPr/>
        </p:nvSpPr>
        <p:spPr>
          <a:xfrm>
            <a:off x="5862030" y="7402266"/>
            <a:ext cx="86541" cy="9061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8" name="Rectangle à coins arrondis 147"/>
          <p:cNvSpPr/>
          <p:nvPr/>
        </p:nvSpPr>
        <p:spPr>
          <a:xfrm>
            <a:off x="5989310" y="7400488"/>
            <a:ext cx="86541" cy="9061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9" name="Rectangle à coins arrondis 148"/>
          <p:cNvSpPr/>
          <p:nvPr/>
        </p:nvSpPr>
        <p:spPr>
          <a:xfrm>
            <a:off x="6116590" y="7400860"/>
            <a:ext cx="86541" cy="9061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0" name="Rectangle à coins arrondis 149"/>
          <p:cNvSpPr/>
          <p:nvPr/>
        </p:nvSpPr>
        <p:spPr>
          <a:xfrm>
            <a:off x="6243870" y="7399082"/>
            <a:ext cx="86541" cy="9061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1" name="Rectangle à coins arrondis 150"/>
          <p:cNvSpPr/>
          <p:nvPr/>
        </p:nvSpPr>
        <p:spPr>
          <a:xfrm>
            <a:off x="6367699" y="7400860"/>
            <a:ext cx="86541" cy="9061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2" name="Rectangle à coins arrondis 151"/>
          <p:cNvSpPr/>
          <p:nvPr/>
        </p:nvSpPr>
        <p:spPr>
          <a:xfrm>
            <a:off x="6494979" y="7399082"/>
            <a:ext cx="86541" cy="9061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3" name="Rectangle à coins arrondis 152"/>
          <p:cNvSpPr/>
          <p:nvPr/>
        </p:nvSpPr>
        <p:spPr>
          <a:xfrm>
            <a:off x="6618808" y="7399082"/>
            <a:ext cx="86541" cy="90616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4" name="Rectangle à coins arrondis 153"/>
          <p:cNvSpPr/>
          <p:nvPr/>
        </p:nvSpPr>
        <p:spPr>
          <a:xfrm>
            <a:off x="6746088" y="7397304"/>
            <a:ext cx="86541" cy="90616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5" name="Rectangle à coins arrondis 154"/>
          <p:cNvSpPr/>
          <p:nvPr/>
        </p:nvSpPr>
        <p:spPr>
          <a:xfrm>
            <a:off x="5862030" y="7686941"/>
            <a:ext cx="86541" cy="9061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6" name="Rectangle à coins arrondis 155"/>
          <p:cNvSpPr/>
          <p:nvPr/>
        </p:nvSpPr>
        <p:spPr>
          <a:xfrm>
            <a:off x="5989310" y="7685163"/>
            <a:ext cx="86541" cy="9061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7" name="Rectangle à coins arrondis 156"/>
          <p:cNvSpPr/>
          <p:nvPr/>
        </p:nvSpPr>
        <p:spPr>
          <a:xfrm>
            <a:off x="6116590" y="7685535"/>
            <a:ext cx="86541" cy="9061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8" name="Rectangle à coins arrondis 157"/>
          <p:cNvSpPr/>
          <p:nvPr/>
        </p:nvSpPr>
        <p:spPr>
          <a:xfrm>
            <a:off x="6243870" y="7683757"/>
            <a:ext cx="86541" cy="9061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9" name="Rectangle à coins arrondis 158"/>
          <p:cNvSpPr/>
          <p:nvPr/>
        </p:nvSpPr>
        <p:spPr>
          <a:xfrm>
            <a:off x="6367699" y="7685535"/>
            <a:ext cx="86541" cy="9061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0" name="Rectangle à coins arrondis 159"/>
          <p:cNvSpPr/>
          <p:nvPr/>
        </p:nvSpPr>
        <p:spPr>
          <a:xfrm>
            <a:off x="6494979" y="7683757"/>
            <a:ext cx="86541" cy="90616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1" name="Rectangle à coins arrondis 160"/>
          <p:cNvSpPr/>
          <p:nvPr/>
        </p:nvSpPr>
        <p:spPr>
          <a:xfrm>
            <a:off x="6618808" y="7683757"/>
            <a:ext cx="86541" cy="90616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2" name="Rectangle à coins arrondis 161"/>
          <p:cNvSpPr/>
          <p:nvPr/>
        </p:nvSpPr>
        <p:spPr>
          <a:xfrm>
            <a:off x="6746088" y="7681979"/>
            <a:ext cx="86541" cy="90616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4" name="Image 13">
            <a:extLst>
              <a:ext uri="{FF2B5EF4-FFF2-40B4-BE49-F238E27FC236}">
                <a16:creationId xmlns="" xmlns:a16="http://schemas.microsoft.com/office/drawing/2014/main" id="{C49BD6FF-33C4-A945-A97E-EBECF41BE36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25671" y="8046229"/>
            <a:ext cx="397803" cy="397803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="" xmlns:a16="http://schemas.microsoft.com/office/drawing/2014/main" id="{511A1A65-3FD3-4446-A9C7-FDFA0A1621F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40452" y="4577875"/>
            <a:ext cx="407045" cy="372403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="" xmlns:a16="http://schemas.microsoft.com/office/drawing/2014/main" id="{FDF213AD-7499-0045-9057-68CF3A82D0F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51883" y="3932490"/>
            <a:ext cx="439799" cy="423203"/>
          </a:xfrm>
          <a:prstGeom prst="rect">
            <a:avLst/>
          </a:prstGeom>
        </p:spPr>
      </p:pic>
      <p:pic>
        <p:nvPicPr>
          <p:cNvPr id="163" name="Image 162">
            <a:extLst>
              <a:ext uri="{FF2B5EF4-FFF2-40B4-BE49-F238E27FC236}">
                <a16:creationId xmlns="" xmlns:a16="http://schemas.microsoft.com/office/drawing/2014/main" id="{07E9B740-87A5-6B47-9AD9-CB17B12FC06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13154" y="3391105"/>
            <a:ext cx="439799" cy="423203"/>
          </a:xfrm>
          <a:prstGeom prst="rect">
            <a:avLst/>
          </a:prstGeom>
        </p:spPr>
      </p:pic>
      <p:pic>
        <p:nvPicPr>
          <p:cNvPr id="164" name="Image 163">
            <a:extLst>
              <a:ext uri="{FF2B5EF4-FFF2-40B4-BE49-F238E27FC236}">
                <a16:creationId xmlns="" xmlns:a16="http://schemas.microsoft.com/office/drawing/2014/main" id="{CA29E23A-0288-FB40-99A9-BCCF6F6EF53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27295" y="2802253"/>
            <a:ext cx="439799" cy="423203"/>
          </a:xfrm>
          <a:prstGeom prst="rect">
            <a:avLst/>
          </a:prstGeom>
        </p:spPr>
      </p:pic>
      <p:pic>
        <p:nvPicPr>
          <p:cNvPr id="24" name="Image 23">
            <a:extLst>
              <a:ext uri="{FF2B5EF4-FFF2-40B4-BE49-F238E27FC236}">
                <a16:creationId xmlns="" xmlns:a16="http://schemas.microsoft.com/office/drawing/2014/main" id="{D3F68AB0-66DB-7E4D-92D5-C3F8E7347F1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10978" y="2287507"/>
            <a:ext cx="415753" cy="315664"/>
          </a:xfrm>
          <a:prstGeom prst="rect">
            <a:avLst/>
          </a:prstGeom>
        </p:spPr>
      </p:pic>
      <p:pic>
        <p:nvPicPr>
          <p:cNvPr id="26" name="Image 25">
            <a:extLst>
              <a:ext uri="{FF2B5EF4-FFF2-40B4-BE49-F238E27FC236}">
                <a16:creationId xmlns="" xmlns:a16="http://schemas.microsoft.com/office/drawing/2014/main" id="{144446E4-FDA7-1649-9A29-5B15890CB45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4421" y="2279641"/>
            <a:ext cx="406861" cy="336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80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149</TotalTime>
  <Words>393</Words>
  <Application>Microsoft Office PowerPoint</Application>
  <PresentationFormat>Personalizado</PresentationFormat>
  <Paragraphs>50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0" baseType="lpstr">
      <vt:lpstr>Akzidenz Grotesk BE</vt:lpstr>
      <vt:lpstr>Akzidenz Grotesk BE Light</vt:lpstr>
      <vt:lpstr>Akzidenz Grotesk BE Md</vt:lpstr>
      <vt:lpstr>Arial</vt:lpstr>
      <vt:lpstr>Avenir Book</vt:lpstr>
      <vt:lpstr>Calibri</vt:lpstr>
      <vt:lpstr>Calibri Light</vt:lpstr>
      <vt:lpstr>Times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20</cp:revision>
  <dcterms:created xsi:type="dcterms:W3CDTF">2017-10-27T10:20:41Z</dcterms:created>
  <dcterms:modified xsi:type="dcterms:W3CDTF">2019-01-22T20:57:53Z</dcterms:modified>
</cp:coreProperties>
</file>