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  <a:srgbClr val="48B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66" d="100"/>
          <a:sy n="66" d="100"/>
        </p:scale>
        <p:origin x="1830" y="-55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0AE4-3B63-764F-A122-00537745F0C6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7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microsoft.com/office/2007/relationships/hdphoto" Target="../media/hdphoto1.wdp"/><Relationship Id="rId5" Type="http://schemas.openxmlformats.org/officeDocument/2006/relationships/image" Target="../media/image4.emf"/><Relationship Id="rId1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"/>
          <a:stretch/>
        </p:blipFill>
        <p:spPr>
          <a:xfrm rot="5400000">
            <a:off x="-1566070" y="1566069"/>
            <a:ext cx="10691813" cy="7559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08" y="2086251"/>
            <a:ext cx="6376707" cy="8389399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  <a:lumMod val="82000"/>
                  <a:alpha val="93000"/>
                </a:srgbClr>
              </a:gs>
              <a:gs pos="52000">
                <a:srgbClr val="48BEA4">
                  <a:tint val="44500"/>
                  <a:satMod val="160000"/>
                  <a:lumMod val="91000"/>
                  <a:alpha val="63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4" name="ZoneTexte 23"/>
          <p:cNvSpPr txBox="1"/>
          <p:nvPr/>
        </p:nvSpPr>
        <p:spPr>
          <a:xfrm>
            <a:off x="1342309" y="21272"/>
            <a:ext cx="487505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Delphine GALLANDINI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31291" y="488821"/>
            <a:ext cx="2632900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</a:rPr>
              <a:t>Título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del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puesto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2389" y="2746522"/>
            <a:ext cx="19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Experiencia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laboral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65"/>
          <a:stretch/>
        </p:blipFill>
        <p:spPr>
          <a:xfrm>
            <a:off x="2912307" y="1012041"/>
            <a:ext cx="1688067" cy="172228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9" name="Connecteur droit 28"/>
          <p:cNvCxnSpPr/>
          <p:nvPr/>
        </p:nvCxnSpPr>
        <p:spPr>
          <a:xfrm>
            <a:off x="3096096" y="2963821"/>
            <a:ext cx="3876541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40"/>
          <p:cNvSpPr txBox="1"/>
          <p:nvPr/>
        </p:nvSpPr>
        <p:spPr>
          <a:xfrm>
            <a:off x="946976" y="3279987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object 40"/>
          <p:cNvSpPr txBox="1"/>
          <p:nvPr/>
        </p:nvSpPr>
        <p:spPr>
          <a:xfrm>
            <a:off x="4073396" y="3279986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PUESTO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83048" y="5557533"/>
            <a:ext cx="969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Estudios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2024352" y="5774832"/>
            <a:ext cx="4946400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108"/>
          <p:cNvSpPr txBox="1"/>
          <p:nvPr/>
        </p:nvSpPr>
        <p:spPr>
          <a:xfrm>
            <a:off x="957636" y="6217829"/>
            <a:ext cx="28093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object 108"/>
          <p:cNvSpPr txBox="1"/>
          <p:nvPr/>
        </p:nvSpPr>
        <p:spPr>
          <a:xfrm>
            <a:off x="4084055" y="6217829"/>
            <a:ext cx="280936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TÍTULO – CENTRO EDUCATIVO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83048" y="6987549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Habilidades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9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59" y="7567983"/>
            <a:ext cx="244299" cy="244299"/>
          </a:xfrm>
          <a:prstGeom prst="rect">
            <a:avLst/>
          </a:prstGeom>
        </p:spPr>
      </p:pic>
      <p:pic>
        <p:nvPicPr>
          <p:cNvPr id="40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059" y="8225682"/>
            <a:ext cx="250145" cy="250145"/>
          </a:xfrm>
          <a:prstGeom prst="rect">
            <a:avLst/>
          </a:prstGeom>
        </p:spPr>
      </p:pic>
      <p:pic>
        <p:nvPicPr>
          <p:cNvPr id="41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060" y="7884868"/>
            <a:ext cx="265770" cy="26577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353830" y="756798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1353830" y="7894259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1353830" y="8225682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45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059" y="8542253"/>
            <a:ext cx="239358" cy="253184"/>
          </a:xfrm>
          <a:prstGeom prst="rect">
            <a:avLst/>
          </a:prstGeom>
        </p:spPr>
      </p:pic>
      <p:pic>
        <p:nvPicPr>
          <p:cNvPr id="46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5059" y="8887934"/>
            <a:ext cx="238762" cy="239299"/>
          </a:xfrm>
          <a:prstGeom prst="rect">
            <a:avLst/>
          </a:prstGeom>
        </p:spPr>
      </p:pic>
      <p:pic>
        <p:nvPicPr>
          <p:cNvPr id="47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5059" y="9246649"/>
            <a:ext cx="263395" cy="210715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352969" y="8547927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9" name="Rectangle 48"/>
          <p:cNvSpPr/>
          <p:nvPr/>
        </p:nvSpPr>
        <p:spPr>
          <a:xfrm>
            <a:off x="1352968" y="888044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1352968" y="9224178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2428761" y="7891687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53" name="ZoneTexte 52"/>
          <p:cNvSpPr txBox="1"/>
          <p:nvPr/>
        </p:nvSpPr>
        <p:spPr>
          <a:xfrm>
            <a:off x="2889327" y="757295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4352" y="8223178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425251" y="8542610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888983" y="886340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Fotografía</a:t>
            </a:r>
            <a:endParaRPr lang="fr-FR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945353" y="9220147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cxnSp>
        <p:nvCxnSpPr>
          <p:cNvPr id="58" name="Connecteur droit 57"/>
          <p:cNvCxnSpPr/>
          <p:nvPr/>
        </p:nvCxnSpPr>
        <p:spPr>
          <a:xfrm>
            <a:off x="2376275" y="7214494"/>
            <a:ext cx="1297925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70162" y="8384811"/>
            <a:ext cx="353539" cy="1124881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445211" y="8511813"/>
            <a:ext cx="353539" cy="99787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815843" y="8275951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71547" y="8530757"/>
            <a:ext cx="110638" cy="108859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71547" y="8792016"/>
            <a:ext cx="110638" cy="10885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71761" y="9053275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5772360" y="8437614"/>
            <a:ext cx="6415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Creativo</a:t>
            </a:r>
            <a:endParaRPr lang="fr-FR" sz="1050" dirty="0"/>
          </a:p>
        </p:txBody>
      </p:sp>
      <p:sp>
        <p:nvSpPr>
          <p:cNvPr id="67" name="ZoneTexte 66"/>
          <p:cNvSpPr txBox="1"/>
          <p:nvPr/>
        </p:nvSpPr>
        <p:spPr>
          <a:xfrm>
            <a:off x="5772360" y="8696734"/>
            <a:ext cx="9573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Comunicación</a:t>
            </a:r>
            <a:endParaRPr lang="fr-FR" sz="1050" dirty="0"/>
          </a:p>
        </p:txBody>
      </p:sp>
      <p:sp>
        <p:nvSpPr>
          <p:cNvPr id="68" name="ZoneTexte 67"/>
          <p:cNvSpPr txBox="1"/>
          <p:nvPr/>
        </p:nvSpPr>
        <p:spPr>
          <a:xfrm>
            <a:off x="5766825" y="89565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Serio</a:t>
            </a:r>
            <a:endParaRPr lang="fr-FR" sz="1050" dirty="0"/>
          </a:p>
        </p:txBody>
      </p:sp>
      <p:sp>
        <p:nvSpPr>
          <p:cNvPr id="69" name="ZoneTexte 68"/>
          <p:cNvSpPr txBox="1"/>
          <p:nvPr/>
        </p:nvSpPr>
        <p:spPr>
          <a:xfrm>
            <a:off x="3981754" y="7812282"/>
            <a:ext cx="1394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Personalidad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5417332" y="8034444"/>
            <a:ext cx="1516002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722679" y="9904428"/>
            <a:ext cx="6347436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89" y="1008622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ZoneTexte 75"/>
          <p:cNvSpPr txBox="1"/>
          <p:nvPr/>
        </p:nvSpPr>
        <p:spPr>
          <a:xfrm>
            <a:off x="1041587" y="1005536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49" y="1008315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ZoneTexte 77"/>
          <p:cNvSpPr txBox="1"/>
          <p:nvPr/>
        </p:nvSpPr>
        <p:spPr>
          <a:xfrm>
            <a:off x="2624031" y="10052097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NAME, MADRID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449" y="10072155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ZoneTexte 79"/>
          <p:cNvSpPr txBox="1"/>
          <p:nvPr/>
        </p:nvSpPr>
        <p:spPr>
          <a:xfrm>
            <a:off x="5417332" y="10048596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252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2017-10-27T09:55:41Z</dcterms:created>
  <dcterms:modified xsi:type="dcterms:W3CDTF">2019-01-17T10:46:16Z</dcterms:modified>
</cp:coreProperties>
</file>