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5"/>
    <p:restoredTop sz="94661"/>
  </p:normalViewPr>
  <p:slideViewPr>
    <p:cSldViewPr snapToGrid="0" snapToObjects="1">
      <p:cViewPr>
        <p:scale>
          <a:sx n="98" d="100"/>
          <a:sy n="98" d="100"/>
        </p:scale>
        <p:origin x="1080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7019-2A75-FF4C-83B6-64A3D6FDD4FE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6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ande diagonale 67"/>
          <p:cNvSpPr/>
          <p:nvPr/>
        </p:nvSpPr>
        <p:spPr>
          <a:xfrm>
            <a:off x="1" y="0"/>
            <a:ext cx="2906622" cy="3859981"/>
          </a:xfrm>
          <a:prstGeom prst="diagStripe">
            <a:avLst>
              <a:gd name="adj" fmla="val 548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Bande diagonale 6"/>
          <p:cNvSpPr/>
          <p:nvPr/>
        </p:nvSpPr>
        <p:spPr>
          <a:xfrm rot="10800000">
            <a:off x="10887" y="6831831"/>
            <a:ext cx="2895735" cy="3859981"/>
          </a:xfrm>
          <a:prstGeom prst="diagStripe">
            <a:avLst>
              <a:gd name="adj" fmla="val 548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5377" y="4021073"/>
            <a:ext cx="1913605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CONTACTO</a:t>
            </a:r>
            <a:endParaRPr lang="fr-FR" sz="12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endParaRPr lang="fr-FR" sz="1000" dirty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Dirección</a:t>
            </a:r>
            <a:endParaRPr lang="fr-FR" sz="1000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12 Street Name, 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Madrid</a:t>
            </a:r>
            <a:endParaRPr lang="fr-FR" sz="1000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endParaRPr lang="fr-FR" sz="1000" dirty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Teléfono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000 111 333</a:t>
            </a:r>
          </a:p>
          <a:p>
            <a:pPr marL="12699"/>
            <a:endParaRPr lang="fr-FR" sz="1000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Móvil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000 222 444</a:t>
            </a:r>
          </a:p>
          <a:p>
            <a:pPr marL="12699"/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Email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name@mail.com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Web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http://www.facebook.com/VT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http://www.twitter.com/VT</a:t>
            </a:r>
            <a:endParaRPr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590" y="7310526"/>
            <a:ext cx="2004397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es-ES" sz="1200" b="1" dirty="0" smtClean="0">
                <a:latin typeface="Times" charset="0"/>
                <a:ea typeface="Times" charset="0"/>
                <a:cs typeface="Times" charset="0"/>
              </a:rPr>
              <a:t>PERFIL</a:t>
            </a:r>
            <a:endParaRPr sz="1200" dirty="0">
              <a:latin typeface="Times" charset="0"/>
              <a:ea typeface="Times" charset="0"/>
              <a:cs typeface="Times" charset="0"/>
            </a:endParaRPr>
          </a:p>
          <a:p>
            <a:pPr algn="just"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algn="just"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eleifend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mi ante vitae ex. Sed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molestie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varius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erat a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aliquet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35778" y="2772533"/>
            <a:ext cx="188186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2000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Vanessa</a:t>
            </a:r>
          </a:p>
          <a:p>
            <a:pPr marL="22223" marR="5079"/>
            <a:r>
              <a:rPr lang="fr-FR" sz="2000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TOPANSIA</a:t>
            </a:r>
            <a:endParaRPr sz="2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1" y="28728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ESTUDIOS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929840"/>
            <a:ext cx="4033601" cy="4380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EXP</a:t>
            </a:r>
            <a:r>
              <a:rPr lang="fr-FR" dirty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E</a:t>
            </a:r>
            <a:r>
              <a:rPr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RIENC</a:t>
            </a:r>
            <a:r>
              <a:rPr lang="es-ES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IA LABORAL</a:t>
            </a:r>
            <a:endParaRPr lang="fr-FR" dirty="0" smtClean="0">
              <a:solidFill>
                <a:srgbClr val="414042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</a:t>
            </a:r>
            <a:r>
              <a:rPr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- 2012 | </a:t>
            </a:r>
            <a:r>
              <a:rPr lang="es-ES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PUESTO</a:t>
            </a:r>
            <a:endParaRPr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.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endParaRPr lang="fr-FR" sz="1000" dirty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</a:t>
            </a: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PUESTO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</a:t>
            </a: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PUESTO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</a:t>
            </a: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PUESTO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92823" y="7452699"/>
            <a:ext cx="222255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HABILIDADES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92822" y="9099066"/>
            <a:ext cx="269422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IDIOMAS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865511" y="301681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855651" y="755187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855651" y="919827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20" b="23281"/>
          <a:stretch/>
        </p:blipFill>
        <p:spPr>
          <a:xfrm>
            <a:off x="376311" y="376152"/>
            <a:ext cx="2037087" cy="2079888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99" name="ZoneTexte 98"/>
          <p:cNvSpPr txBox="1"/>
          <p:nvPr/>
        </p:nvSpPr>
        <p:spPr>
          <a:xfrm>
            <a:off x="3083968" y="102615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Times" charset="0"/>
                <a:ea typeface="Times" charset="0"/>
                <a:cs typeface="Times" charset="0"/>
              </a:rPr>
              <a:t>Título</a:t>
            </a:r>
            <a:r>
              <a:rPr lang="fr-FR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dirty="0" err="1" smtClean="0">
                <a:latin typeface="Times" charset="0"/>
                <a:ea typeface="Times" charset="0"/>
                <a:cs typeface="Times" charset="0"/>
              </a:rPr>
              <a:t>del</a:t>
            </a:r>
            <a:r>
              <a:rPr lang="fr-FR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dirty="0" err="1" smtClean="0">
                <a:latin typeface="Times" charset="0"/>
                <a:ea typeface="Times" charset="0"/>
                <a:cs typeface="Times" charset="0"/>
              </a:rPr>
              <a:t>puesto</a:t>
            </a:r>
            <a:endParaRPr lang="fr-FR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83968" y="1095745"/>
            <a:ext cx="21875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">
              <a:spcBef>
                <a:spcPts val="905"/>
              </a:spcBef>
              <a:spcAft>
                <a:spcPts val="600"/>
              </a:spcAft>
            </a:pP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TÍTULO – CENTRO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EDUCATIVO                            </a:t>
            </a:r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TÍTULO – CENTRO EDUCATIVO                           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271508" y="1092670"/>
            <a:ext cx="21875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">
              <a:spcBef>
                <a:spcPts val="905"/>
              </a:spcBef>
              <a:spcAft>
                <a:spcPts val="600"/>
              </a:spcAft>
            </a:pP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TÍTULO – CENTRO EDUCATIVO                           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–  TÍTULO – CENTRO EDUCATIVO                           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149618" y="7915850"/>
            <a:ext cx="12009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MacOS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Liderazgo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Creatividad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5336387" y="7906304"/>
            <a:ext cx="98296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Photoshop CS</a:t>
            </a: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Contabilidad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Administración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5" name="object 96"/>
          <p:cNvSpPr/>
          <p:nvPr/>
        </p:nvSpPr>
        <p:spPr>
          <a:xfrm>
            <a:off x="4384190" y="7975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6" name="object 96"/>
          <p:cNvSpPr/>
          <p:nvPr/>
        </p:nvSpPr>
        <p:spPr>
          <a:xfrm>
            <a:off x="4534577" y="7975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7" name="object 96"/>
          <p:cNvSpPr/>
          <p:nvPr/>
        </p:nvSpPr>
        <p:spPr>
          <a:xfrm>
            <a:off x="4684964" y="7975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8" name="object 96"/>
          <p:cNvSpPr/>
          <p:nvPr/>
        </p:nvSpPr>
        <p:spPr>
          <a:xfrm>
            <a:off x="4828543" y="79753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9" name="object 96"/>
          <p:cNvSpPr/>
          <p:nvPr/>
        </p:nvSpPr>
        <p:spPr>
          <a:xfrm>
            <a:off x="6301787" y="797433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0" name="object 96"/>
          <p:cNvSpPr/>
          <p:nvPr/>
        </p:nvSpPr>
        <p:spPr>
          <a:xfrm>
            <a:off x="6452174" y="797433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1" name="object 96"/>
          <p:cNvSpPr/>
          <p:nvPr/>
        </p:nvSpPr>
        <p:spPr>
          <a:xfrm>
            <a:off x="6602561" y="797433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2" name="object 96"/>
          <p:cNvSpPr/>
          <p:nvPr/>
        </p:nvSpPr>
        <p:spPr>
          <a:xfrm>
            <a:off x="6746140" y="797433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3" name="object 96"/>
          <p:cNvSpPr/>
          <p:nvPr/>
        </p:nvSpPr>
        <p:spPr>
          <a:xfrm>
            <a:off x="4977587" y="79747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4" name="object 96"/>
          <p:cNvSpPr/>
          <p:nvPr/>
        </p:nvSpPr>
        <p:spPr>
          <a:xfrm>
            <a:off x="6890124" y="797433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5" name="object 96"/>
          <p:cNvSpPr/>
          <p:nvPr/>
        </p:nvSpPr>
        <p:spPr>
          <a:xfrm>
            <a:off x="6301787" y="826238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6" name="object 96"/>
          <p:cNvSpPr/>
          <p:nvPr/>
        </p:nvSpPr>
        <p:spPr>
          <a:xfrm>
            <a:off x="6452174" y="826238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7" name="object 96"/>
          <p:cNvSpPr/>
          <p:nvPr/>
        </p:nvSpPr>
        <p:spPr>
          <a:xfrm>
            <a:off x="6602561" y="826238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8" name="object 96"/>
          <p:cNvSpPr/>
          <p:nvPr/>
        </p:nvSpPr>
        <p:spPr>
          <a:xfrm>
            <a:off x="6746140" y="826238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9" name="object 96"/>
          <p:cNvSpPr/>
          <p:nvPr/>
        </p:nvSpPr>
        <p:spPr>
          <a:xfrm>
            <a:off x="6890124" y="826238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0" name="object 96"/>
          <p:cNvSpPr/>
          <p:nvPr/>
        </p:nvSpPr>
        <p:spPr>
          <a:xfrm>
            <a:off x="6301787" y="855775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1" name="object 96"/>
          <p:cNvSpPr/>
          <p:nvPr/>
        </p:nvSpPr>
        <p:spPr>
          <a:xfrm>
            <a:off x="6452174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2" name="object 96"/>
          <p:cNvSpPr/>
          <p:nvPr/>
        </p:nvSpPr>
        <p:spPr>
          <a:xfrm>
            <a:off x="6602561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3" name="object 96"/>
          <p:cNvSpPr/>
          <p:nvPr/>
        </p:nvSpPr>
        <p:spPr>
          <a:xfrm>
            <a:off x="6746140" y="855775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4" name="object 96"/>
          <p:cNvSpPr/>
          <p:nvPr/>
        </p:nvSpPr>
        <p:spPr>
          <a:xfrm>
            <a:off x="6890124" y="855774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5" name="object 96"/>
          <p:cNvSpPr/>
          <p:nvPr/>
        </p:nvSpPr>
        <p:spPr>
          <a:xfrm>
            <a:off x="4380478" y="826238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6" name="object 96"/>
          <p:cNvSpPr/>
          <p:nvPr/>
        </p:nvSpPr>
        <p:spPr>
          <a:xfrm>
            <a:off x="4530865" y="82623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7" name="object 96"/>
          <p:cNvSpPr/>
          <p:nvPr/>
        </p:nvSpPr>
        <p:spPr>
          <a:xfrm>
            <a:off x="4681252" y="82623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8" name="object 96"/>
          <p:cNvSpPr/>
          <p:nvPr/>
        </p:nvSpPr>
        <p:spPr>
          <a:xfrm>
            <a:off x="4824831" y="82623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9" name="object 96"/>
          <p:cNvSpPr/>
          <p:nvPr/>
        </p:nvSpPr>
        <p:spPr>
          <a:xfrm>
            <a:off x="4968815" y="826238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0" name="object 96"/>
          <p:cNvSpPr/>
          <p:nvPr/>
        </p:nvSpPr>
        <p:spPr>
          <a:xfrm>
            <a:off x="4380478" y="855775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1" name="object 96"/>
          <p:cNvSpPr/>
          <p:nvPr/>
        </p:nvSpPr>
        <p:spPr>
          <a:xfrm>
            <a:off x="4530865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2" name="object 96"/>
          <p:cNvSpPr/>
          <p:nvPr/>
        </p:nvSpPr>
        <p:spPr>
          <a:xfrm>
            <a:off x="4681252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3" name="object 96"/>
          <p:cNvSpPr/>
          <p:nvPr/>
        </p:nvSpPr>
        <p:spPr>
          <a:xfrm>
            <a:off x="4824831" y="855775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4" name="object 96"/>
          <p:cNvSpPr/>
          <p:nvPr/>
        </p:nvSpPr>
        <p:spPr>
          <a:xfrm>
            <a:off x="4968815" y="855774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3225995" y="9471690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Inglés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6" name="object 96"/>
          <p:cNvSpPr/>
          <p:nvPr/>
        </p:nvSpPr>
        <p:spPr>
          <a:xfrm>
            <a:off x="4368601" y="955449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7" name="object 96"/>
          <p:cNvSpPr/>
          <p:nvPr/>
        </p:nvSpPr>
        <p:spPr>
          <a:xfrm>
            <a:off x="4518988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8" name="object 96"/>
          <p:cNvSpPr/>
          <p:nvPr/>
        </p:nvSpPr>
        <p:spPr>
          <a:xfrm>
            <a:off x="4669375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9" name="object 96"/>
          <p:cNvSpPr/>
          <p:nvPr/>
        </p:nvSpPr>
        <p:spPr>
          <a:xfrm>
            <a:off x="4812954" y="95544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0" name="object 96"/>
          <p:cNvSpPr/>
          <p:nvPr/>
        </p:nvSpPr>
        <p:spPr>
          <a:xfrm>
            <a:off x="4956938" y="95544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5323114" y="9494869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Francés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2" name="object 96"/>
          <p:cNvSpPr/>
          <p:nvPr/>
        </p:nvSpPr>
        <p:spPr>
          <a:xfrm>
            <a:off x="6308295" y="955449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3" name="object 96"/>
          <p:cNvSpPr/>
          <p:nvPr/>
        </p:nvSpPr>
        <p:spPr>
          <a:xfrm>
            <a:off x="6458682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4" name="object 96"/>
          <p:cNvSpPr/>
          <p:nvPr/>
        </p:nvSpPr>
        <p:spPr>
          <a:xfrm>
            <a:off x="6609069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5" name="object 96"/>
          <p:cNvSpPr/>
          <p:nvPr/>
        </p:nvSpPr>
        <p:spPr>
          <a:xfrm>
            <a:off x="6752648" y="95544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6" name="object 96"/>
          <p:cNvSpPr/>
          <p:nvPr/>
        </p:nvSpPr>
        <p:spPr>
          <a:xfrm>
            <a:off x="6896632" y="95544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127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2017-10-27T08:59:47Z</dcterms:created>
  <dcterms:modified xsi:type="dcterms:W3CDTF">2019-01-15T11:32:52Z</dcterms:modified>
</cp:coreProperties>
</file>