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64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D71F-CD3D-A74B-A00B-A24B41C02D8F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AAE5F-10A1-4B45-B9C8-B510E5A6901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8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AAE5F-10A1-4B45-B9C8-B510E5A6901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51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5260"/>
              </p:ext>
            </p:extLst>
          </p:nvPr>
        </p:nvGraphicFramePr>
        <p:xfrm>
          <a:off x="-2" y="1"/>
          <a:ext cx="7303627" cy="1069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53"/>
                <a:gridCol w="235833"/>
                <a:gridCol w="1543924"/>
                <a:gridCol w="2086941"/>
                <a:gridCol w="1794076"/>
              </a:tblGrid>
              <a:tr h="5162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    Jean-Pierre DAVID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Dirección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12 Street Name, Madrid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Teléfono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56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Email: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name@mail.com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32532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PERFIL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HABILIDADES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Informáticas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 ++++</a:t>
                      </a:r>
                      <a:endParaRPr lang="fr-FR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CorelDraw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PowerPoint, Photoshop, Pack Office, Windows, OSX</a:t>
                      </a: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Ventas: +++</a:t>
                      </a:r>
                      <a:endParaRPr lang="fr-FR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 ipsum dolor sit amet,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 </a:t>
                      </a: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Gerenciales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++++++</a:t>
                      </a:r>
                      <a:endParaRPr lang="fr-FR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Integer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lacus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massa, mollis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dui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vehicula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b="1" dirty="0" err="1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Idiomas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Inglés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Fluido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Alemán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Técnico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pPr algn="r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8558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ESTUDIOS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6635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EXPERIENCIA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Integer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 massa, mollis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vehicula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lectus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natoque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penatibus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magnis</a:t>
                      </a:r>
                      <a:r>
                        <a:rPr lang="fr-FR" sz="1200" dirty="0" smtClean="0">
                          <a:effectLst/>
                        </a:rPr>
                        <a:t> dis </a:t>
                      </a:r>
                      <a:r>
                        <a:rPr lang="fr-FR" sz="1200" dirty="0" err="1" smtClean="0">
                          <a:effectLst/>
                        </a:rPr>
                        <a:t>parturient</a:t>
                      </a:r>
                      <a:r>
                        <a:rPr lang="fr-FR" sz="1200" dirty="0" smtClean="0">
                          <a:effectLst/>
                        </a:rPr>
                        <a:t> montes, </a:t>
                      </a:r>
                      <a:r>
                        <a:rPr lang="fr-FR" sz="1200" dirty="0" err="1" smtClean="0">
                          <a:effectLst/>
                        </a:rPr>
                        <a:t>nascetur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ridiculus</a:t>
                      </a:r>
                      <a:r>
                        <a:rPr lang="fr-FR" sz="1200" dirty="0" smtClean="0">
                          <a:effectLst/>
                        </a:rPr>
                        <a:t> mus.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Integer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 massa, mollis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vehicula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lectus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natoque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penatibus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magnis</a:t>
                      </a:r>
                      <a:r>
                        <a:rPr lang="fr-FR" sz="1200" dirty="0" smtClean="0">
                          <a:effectLst/>
                        </a:rPr>
                        <a:t> dis </a:t>
                      </a:r>
                      <a:r>
                        <a:rPr lang="fr-FR" sz="1200" dirty="0" err="1" smtClean="0">
                          <a:effectLst/>
                        </a:rPr>
                        <a:t>parturient</a:t>
                      </a:r>
                      <a:r>
                        <a:rPr lang="fr-FR" sz="1200" dirty="0" smtClean="0">
                          <a:effectLst/>
                        </a:rPr>
                        <a:t> montes, </a:t>
                      </a:r>
                      <a:r>
                        <a:rPr lang="fr-FR" sz="1200" dirty="0" err="1" smtClean="0">
                          <a:effectLst/>
                        </a:rPr>
                        <a:t>nascetur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ridiculus</a:t>
                      </a:r>
                      <a:r>
                        <a:rPr lang="fr-FR" sz="1200" dirty="0" smtClean="0">
                          <a:effectLst/>
                        </a:rPr>
                        <a:t> mus.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Integer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 massa, mollis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vehicula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lectus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natoque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penatibus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magnis</a:t>
                      </a:r>
                      <a:r>
                        <a:rPr lang="fr-FR" sz="1200" dirty="0" smtClean="0">
                          <a:effectLst/>
                        </a:rPr>
                        <a:t> dis </a:t>
                      </a:r>
                      <a:r>
                        <a:rPr lang="fr-FR" sz="1200" dirty="0" err="1" smtClean="0">
                          <a:effectLst/>
                        </a:rPr>
                        <a:t>parturient</a:t>
                      </a:r>
                      <a:r>
                        <a:rPr lang="fr-FR" sz="1200" dirty="0" smtClean="0">
                          <a:effectLst/>
                        </a:rPr>
                        <a:t> montes, </a:t>
                      </a:r>
                      <a:r>
                        <a:rPr lang="fr-FR" sz="1200" dirty="0" err="1" smtClean="0">
                          <a:effectLst/>
                        </a:rPr>
                        <a:t>nascetur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ridiculus</a:t>
                      </a:r>
                      <a:r>
                        <a:rPr lang="fr-FR" sz="1200" dirty="0" smtClean="0">
                          <a:effectLst/>
                        </a:rPr>
                        <a:t> mus.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err="1" smtClean="0">
                          <a:effectLst/>
                        </a:rPr>
                        <a:t>Lorem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Integer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lacus</a:t>
                      </a:r>
                      <a:r>
                        <a:rPr lang="fr-FR" sz="1200" dirty="0" smtClean="0">
                          <a:effectLst/>
                        </a:rPr>
                        <a:t> massa, mollis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dui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vehicula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lectus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Orci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varius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natoque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penatibus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magnis</a:t>
                      </a:r>
                      <a:r>
                        <a:rPr lang="fr-FR" sz="1200" dirty="0" smtClean="0">
                          <a:effectLst/>
                        </a:rPr>
                        <a:t> dis </a:t>
                      </a:r>
                      <a:r>
                        <a:rPr lang="fr-FR" sz="1200" dirty="0" err="1" smtClean="0">
                          <a:effectLst/>
                        </a:rPr>
                        <a:t>parturient</a:t>
                      </a:r>
                      <a:r>
                        <a:rPr lang="fr-FR" sz="1200" dirty="0" smtClean="0">
                          <a:effectLst/>
                        </a:rPr>
                        <a:t> montes, </a:t>
                      </a:r>
                      <a:r>
                        <a:rPr lang="fr-FR" sz="1200" dirty="0" err="1" smtClean="0">
                          <a:effectLst/>
                        </a:rPr>
                        <a:t>nascetur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ridiculus</a:t>
                      </a:r>
                      <a:r>
                        <a:rPr lang="fr-FR" sz="1200" dirty="0" smtClean="0">
                          <a:effectLst/>
                        </a:rPr>
                        <a:t> mus.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13798" y="7465672"/>
            <a:ext cx="833377" cy="8333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13798" y="8494054"/>
            <a:ext cx="833377" cy="8333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83414" y="9522436"/>
            <a:ext cx="833377" cy="83337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031" name="Picture 7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2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23</Words>
  <Application>Microsoft Office PowerPoint</Application>
  <PresentationFormat>Personalizado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2016-02-02T19:34:59Z</dcterms:created>
  <dcterms:modified xsi:type="dcterms:W3CDTF">2018-12-17T13:37:30Z</dcterms:modified>
</cp:coreProperties>
</file>