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CCC1DB"/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/>
    <p:restoredTop sz="94661"/>
  </p:normalViewPr>
  <p:slideViewPr>
    <p:cSldViewPr snapToGrid="0" snapToObjects="1">
      <p:cViewPr>
        <p:scale>
          <a:sx n="124" d="100"/>
          <a:sy n="124" d="100"/>
        </p:scale>
        <p:origin x="516" y="-250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711B-EB9B-FB4C-A233-D5C95ED9F3E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jp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15" y="8394847"/>
            <a:ext cx="2358512" cy="156213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5" y="1"/>
            <a:ext cx="7402024" cy="1744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268" y="1354554"/>
            <a:ext cx="2907987" cy="547938"/>
          </a:xfrm>
        </p:spPr>
        <p:txBody>
          <a:bodyPr>
            <a:normAutofit fontScale="90000"/>
          </a:bodyPr>
          <a:lstStyle/>
          <a:p>
            <a:r>
              <a:rPr lang="en-US" sz="2590" dirty="0">
                <a:solidFill>
                  <a:srgbClr val="604A7B"/>
                </a:solidFill>
                <a:latin typeface="+mn-lt"/>
                <a:cs typeface="Akzidenz Grotesk BE"/>
              </a:rPr>
              <a:t>Daniel </a:t>
            </a:r>
            <a:r>
              <a:rPr lang="en-US" sz="2590" dirty="0" smtClean="0">
                <a:solidFill>
                  <a:srgbClr val="604A7B"/>
                </a:solidFill>
                <a:latin typeface="+mn-lt"/>
                <a:cs typeface="Akzidenz Grotesk BE"/>
              </a:rPr>
              <a:t>FRAJDENROCH</a:t>
            </a:r>
            <a: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  <a:t/>
            </a:r>
            <a:b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</a:br>
            <a:r>
              <a:rPr lang="en-US" sz="1403" dirty="0" err="1" smtClean="0">
                <a:solidFill>
                  <a:srgbClr val="604A7B"/>
                </a:solidFill>
                <a:latin typeface="+mn-lt"/>
                <a:cs typeface="Akzidenz Grotesk BE Light"/>
              </a:rPr>
              <a:t>Título</a:t>
            </a:r>
            <a:r>
              <a:rPr lang="en-US" sz="1403" dirty="0" smtClean="0">
                <a:solidFill>
                  <a:srgbClr val="604A7B"/>
                </a:solidFill>
                <a:latin typeface="+mn-lt"/>
                <a:cs typeface="Akzidenz Grotesk BE Light"/>
              </a:rPr>
              <a:t> del </a:t>
            </a:r>
            <a:r>
              <a:rPr lang="en-US" sz="1403" dirty="0" err="1" smtClean="0">
                <a:solidFill>
                  <a:srgbClr val="604A7B"/>
                </a:solidFill>
                <a:latin typeface="+mn-lt"/>
                <a:cs typeface="Akzidenz Grotesk BE Light"/>
              </a:rPr>
              <a:t>puesto</a:t>
            </a:r>
            <a:endParaRPr lang="en-US" sz="1403" dirty="0">
              <a:solidFill>
                <a:srgbClr val="604A7B"/>
              </a:solidFill>
              <a:latin typeface="+mn-lt"/>
              <a:cs typeface="Akzidenz Grotesk B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15282" y="2053292"/>
            <a:ext cx="67291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449901" y="2783416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PERFIL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56115" y="4391754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965" y="2239886"/>
            <a:ext cx="434809" cy="41911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156894" y="5023518"/>
            <a:ext cx="1556097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IDIOMAS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159" y="4517103"/>
            <a:ext cx="442424" cy="442424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289209" y="7030065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HABILIDADES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 flipV="1">
            <a:off x="756115" y="6302055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289209" y="9023539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CONTACTO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756115" y="8386619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159" y="8506486"/>
            <a:ext cx="442424" cy="442424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696211" y="2783416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EXPERIENCIA LABORAL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sp>
        <p:nvSpPr>
          <p:cNvPr id="140" name="Isosceles Triangle 139"/>
          <p:cNvSpPr/>
          <p:nvPr/>
        </p:nvSpPr>
        <p:spPr>
          <a:xfrm rot="5400000">
            <a:off x="3501975" y="3173809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2" name="TextBox 141"/>
          <p:cNvSpPr txBox="1"/>
          <p:nvPr/>
        </p:nvSpPr>
        <p:spPr>
          <a:xfrm>
            <a:off x="3696211" y="9023539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ESTUDIOS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8305" y="2239886"/>
            <a:ext cx="424199" cy="4707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1785" y="8590099"/>
            <a:ext cx="513280" cy="358811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>
          <a:xfrm flipH="1" flipV="1">
            <a:off x="3618885" y="8382849"/>
            <a:ext cx="3453099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6686" y="6444326"/>
            <a:ext cx="617370" cy="40954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779836" y="3143197"/>
            <a:ext cx="3364557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</a:rPr>
              <a:t>Puesto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</a:rPr>
              <a:t>Puesto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</a:rPr>
              <a:t>Puesto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</a:rPr>
              <a:t>Puesto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</a:rPr>
              <a:t>Puesto</a:t>
            </a:r>
            <a:r>
              <a:rPr lang="fr-FR" sz="1000" b="1" dirty="0">
                <a:solidFill>
                  <a:srgbClr val="604A7B"/>
                </a:solidFill>
              </a:rPr>
              <a:t> | </a:t>
            </a:r>
            <a:r>
              <a:rPr lang="fr-FR" sz="1000" b="1" dirty="0" err="1">
                <a:solidFill>
                  <a:srgbClr val="604A7B"/>
                </a:solidFill>
              </a:rPr>
              <a:t>Empresa</a:t>
            </a:r>
            <a:endParaRPr lang="fr-FR" sz="10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39" name="Isosceles Triangle 139"/>
          <p:cNvSpPr/>
          <p:nvPr/>
        </p:nvSpPr>
        <p:spPr>
          <a:xfrm rot="5400000">
            <a:off x="3501652" y="4110338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0" name="Isosceles Triangle 139"/>
          <p:cNvSpPr/>
          <p:nvPr/>
        </p:nvSpPr>
        <p:spPr>
          <a:xfrm rot="5400000">
            <a:off x="3501652" y="5012996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1" name="Isosceles Triangle 139"/>
          <p:cNvSpPr/>
          <p:nvPr/>
        </p:nvSpPr>
        <p:spPr>
          <a:xfrm rot="5400000">
            <a:off x="3501652" y="5915654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2" name="Isosceles Triangle 139"/>
          <p:cNvSpPr/>
          <p:nvPr/>
        </p:nvSpPr>
        <p:spPr>
          <a:xfrm rot="5400000">
            <a:off x="3540092" y="6835121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TextBox 26"/>
          <p:cNvSpPr txBox="1"/>
          <p:nvPr/>
        </p:nvSpPr>
        <p:spPr>
          <a:xfrm>
            <a:off x="775212" y="3055987"/>
            <a:ext cx="229298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6115" y="5416495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Rectangle 44"/>
          <p:cNvSpPr/>
          <p:nvPr/>
        </p:nvSpPr>
        <p:spPr>
          <a:xfrm>
            <a:off x="765741" y="5725452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6" name="Rectangle 45"/>
          <p:cNvSpPr/>
          <p:nvPr/>
        </p:nvSpPr>
        <p:spPr>
          <a:xfrm>
            <a:off x="765741" y="6041810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7" name="ZoneTexte 46"/>
          <p:cNvSpPr txBox="1"/>
          <p:nvPr/>
        </p:nvSpPr>
        <p:spPr>
          <a:xfrm>
            <a:off x="2292477" y="5351464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Inglés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834215" y="5668541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Francés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295585" y="6001344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Alemán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object 108"/>
          <p:cNvSpPr txBox="1"/>
          <p:nvPr/>
        </p:nvSpPr>
        <p:spPr>
          <a:xfrm>
            <a:off x="3688305" y="9322660"/>
            <a:ext cx="338367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rgbClr val="604A7B"/>
                </a:solidFill>
              </a:rPr>
              <a:t>2012 </a:t>
            </a:r>
            <a:r>
              <a:rPr lang="mr-IN" sz="900" b="1" dirty="0">
                <a:solidFill>
                  <a:srgbClr val="604A7B"/>
                </a:solidFill>
              </a:rPr>
              <a:t>–</a:t>
            </a:r>
            <a:r>
              <a:rPr lang="fr-FR" sz="900" b="1" dirty="0">
                <a:solidFill>
                  <a:srgbClr val="604A7B"/>
                </a:solidFill>
              </a:rPr>
              <a:t> </a:t>
            </a:r>
            <a:r>
              <a:rPr lang="fr-FR" sz="900" b="1" dirty="0" err="1">
                <a:solidFill>
                  <a:srgbClr val="604A7B"/>
                </a:solidFill>
              </a:rPr>
              <a:t>Título</a:t>
            </a:r>
            <a:r>
              <a:rPr lang="fr-FR" sz="900" b="1" dirty="0">
                <a:solidFill>
                  <a:srgbClr val="604A7B"/>
                </a:solidFill>
              </a:rPr>
              <a:t> – Centro </a:t>
            </a:r>
            <a:r>
              <a:rPr lang="fr-FR" sz="900" b="1" dirty="0" err="1">
                <a:solidFill>
                  <a:srgbClr val="604A7B"/>
                </a:solidFill>
              </a:rPr>
              <a:t>educativo</a:t>
            </a:r>
            <a:endParaRPr lang="fr-FR" sz="9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900" b="1" dirty="0" smtClean="0">
                <a:solidFill>
                  <a:srgbClr val="604A7B"/>
                </a:solidFill>
              </a:rPr>
              <a:t>2012 </a:t>
            </a:r>
            <a:r>
              <a:rPr lang="mr-IN" sz="900" b="1" dirty="0">
                <a:solidFill>
                  <a:srgbClr val="604A7B"/>
                </a:solidFill>
              </a:rPr>
              <a:t>–</a:t>
            </a:r>
            <a:r>
              <a:rPr lang="fr-FR" sz="900" b="1" dirty="0">
                <a:solidFill>
                  <a:srgbClr val="604A7B"/>
                </a:solidFill>
              </a:rPr>
              <a:t> </a:t>
            </a:r>
            <a:r>
              <a:rPr lang="fr-FR" sz="900" b="1" dirty="0" err="1">
                <a:solidFill>
                  <a:srgbClr val="604A7B"/>
                </a:solidFill>
              </a:rPr>
              <a:t>Título</a:t>
            </a:r>
            <a:r>
              <a:rPr lang="fr-FR" sz="900" b="1" dirty="0">
                <a:solidFill>
                  <a:srgbClr val="604A7B"/>
                </a:solidFill>
              </a:rPr>
              <a:t> – Centro </a:t>
            </a:r>
            <a:r>
              <a:rPr lang="fr-FR" sz="900" b="1" dirty="0" err="1">
                <a:solidFill>
                  <a:srgbClr val="604A7B"/>
                </a:solidFill>
              </a:rPr>
              <a:t>educativo</a:t>
            </a:r>
            <a:endParaRPr lang="fr-FR" sz="9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51" name="object 3"/>
          <p:cNvSpPr txBox="1"/>
          <p:nvPr/>
        </p:nvSpPr>
        <p:spPr>
          <a:xfrm>
            <a:off x="687923" y="9290589"/>
            <a:ext cx="1298877" cy="982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err="1" smtClean="0">
                <a:solidFill>
                  <a:srgbClr val="231F20"/>
                </a:solidFill>
                <a:latin typeface="+mj-lt"/>
                <a:cs typeface="Proxima Nova Rg"/>
              </a:rPr>
              <a:t>Dirección</a:t>
            </a:r>
            <a:endParaRPr lang="fr-FR" sz="900" b="1" dirty="0" smtClean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Madrid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 smtClean="0">
                <a:solidFill>
                  <a:srgbClr val="231F20"/>
                </a:solidFill>
                <a:latin typeface="+mj-lt"/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962" y="9242019"/>
            <a:ext cx="1766612" cy="107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err="1" smtClean="0">
                <a:solidFill>
                  <a:srgbClr val="231F20"/>
                </a:solidFill>
                <a:latin typeface="+mj-lt"/>
                <a:cs typeface="Proxima Nova Rg"/>
              </a:rPr>
              <a:t>Teléfono</a:t>
            </a: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000 111 333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000 222 444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>
                <a:solidFill>
                  <a:srgbClr val="231F20"/>
                </a:solidFill>
                <a:latin typeface="+mj-lt"/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Linkedin.com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b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</a:b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Facebook.com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endParaRPr lang="fr-FR" sz="900" dirty="0">
              <a:latin typeface="+mj-lt"/>
              <a:cs typeface="Proxima Nova Rg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6115" y="7487534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4" name="Rectangle 53"/>
          <p:cNvSpPr/>
          <p:nvPr/>
        </p:nvSpPr>
        <p:spPr>
          <a:xfrm>
            <a:off x="765741" y="7796491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5" name="Rectangle 54"/>
          <p:cNvSpPr/>
          <p:nvPr/>
        </p:nvSpPr>
        <p:spPr>
          <a:xfrm>
            <a:off x="765741" y="8112849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6" name="ZoneTexte 55"/>
          <p:cNvSpPr txBox="1"/>
          <p:nvPr/>
        </p:nvSpPr>
        <p:spPr>
          <a:xfrm>
            <a:off x="2292477" y="7422503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Informática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834215" y="773958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295585" y="8072383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Administración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r="15735"/>
          <a:stretch/>
        </p:blipFill>
        <p:spPr>
          <a:xfrm>
            <a:off x="3313846" y="73660"/>
            <a:ext cx="1173116" cy="1177269"/>
          </a:xfrm>
          <a:prstGeom prst="ellipse">
            <a:avLst/>
          </a:prstGeom>
          <a:ln w="38100">
            <a:solidFill>
              <a:srgbClr val="604A7B"/>
            </a:solidFill>
          </a:ln>
        </p:spPr>
      </p:pic>
    </p:spTree>
    <p:extLst>
      <p:ext uri="{BB962C8B-B14F-4D97-AF65-F5344CB8AC3E}">
        <p14:creationId xmlns:p14="http://schemas.microsoft.com/office/powerpoint/2010/main" val="3658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347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Mangal</vt:lpstr>
      <vt:lpstr>Proxima Nova Rg</vt:lpstr>
      <vt:lpstr>Thème Office</vt:lpstr>
      <vt:lpstr>Daniel FRAJDENROCH Título del puesto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2017-10-06T15:48:38Z</dcterms:created>
  <dcterms:modified xsi:type="dcterms:W3CDTF">2019-01-22T20:54:29Z</dcterms:modified>
</cp:coreProperties>
</file>