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54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68"/>
    <p:restoredTop sz="94661"/>
  </p:normalViewPr>
  <p:slideViewPr>
    <p:cSldViewPr snapToGrid="0" snapToObjects="1">
      <p:cViewPr>
        <p:scale>
          <a:sx n="100" d="100"/>
          <a:sy n="100" d="100"/>
        </p:scale>
        <p:origin x="1116" y="-3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F5B-118F-DF48-B98C-E2F14EEC3495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F5B-118F-DF48-B98C-E2F14EEC3495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F5B-118F-DF48-B98C-E2F14EEC3495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F5B-118F-DF48-B98C-E2F14EEC3495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F5B-118F-DF48-B98C-E2F14EEC3495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F5B-118F-DF48-B98C-E2F14EEC3495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F5B-118F-DF48-B98C-E2F14EEC3495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F5B-118F-DF48-B98C-E2F14EEC3495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F5B-118F-DF48-B98C-E2F14EEC3495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F5B-118F-DF48-B98C-E2F14EEC3495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F5B-118F-DF48-B98C-E2F14EEC3495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F5F5B-118F-DF48-B98C-E2F14EEC3495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9900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/>
          <p:cNvSpPr/>
          <p:nvPr/>
        </p:nvSpPr>
        <p:spPr>
          <a:xfrm>
            <a:off x="-1437" y="0"/>
            <a:ext cx="2779653" cy="10691815"/>
          </a:xfrm>
          <a:prstGeom prst="rect">
            <a:avLst/>
          </a:prstGeom>
          <a:solidFill>
            <a:srgbClr val="405135"/>
          </a:solidFill>
          <a:ln>
            <a:solidFill>
              <a:srgbClr val="40513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716" y="2608182"/>
            <a:ext cx="2113960" cy="6954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590" dirty="0" smtClean="0">
                <a:solidFill>
                  <a:schemeClr val="bg1"/>
                </a:solidFill>
                <a:latin typeface="+mn-lt"/>
                <a:cs typeface="Akzidenz Grotesk BE"/>
              </a:rPr>
              <a:t>Julien</a:t>
            </a:r>
            <a:br>
              <a:rPr lang="en-US" sz="2590" dirty="0" smtClean="0">
                <a:solidFill>
                  <a:schemeClr val="bg1"/>
                </a:solidFill>
                <a:latin typeface="+mn-lt"/>
                <a:cs typeface="Akzidenz Grotesk BE"/>
              </a:rPr>
            </a:br>
            <a:r>
              <a:rPr lang="en-US" sz="2590" dirty="0" smtClean="0">
                <a:solidFill>
                  <a:schemeClr val="bg1"/>
                </a:solidFill>
                <a:latin typeface="+mn-lt"/>
                <a:cs typeface="Akzidenz Grotesk BE"/>
              </a:rPr>
              <a:t>DUPEYSSO</a:t>
            </a:r>
            <a:br>
              <a:rPr lang="en-US" sz="2590" dirty="0" smtClean="0">
                <a:solidFill>
                  <a:schemeClr val="bg1"/>
                </a:solidFill>
                <a:latin typeface="+mn-lt"/>
                <a:cs typeface="Akzidenz Grotesk BE"/>
              </a:rPr>
            </a:br>
            <a:r>
              <a:rPr lang="en-US" sz="1511" dirty="0" err="1" smtClean="0">
                <a:solidFill>
                  <a:schemeClr val="bg1"/>
                </a:solidFill>
                <a:latin typeface="+mn-lt"/>
                <a:cs typeface="Akzidenz Grotesk BE Light"/>
              </a:rPr>
              <a:t>Título</a:t>
            </a:r>
            <a:r>
              <a:rPr lang="en-US" sz="1511" dirty="0" smtClean="0">
                <a:solidFill>
                  <a:schemeClr val="bg1"/>
                </a:solidFill>
                <a:latin typeface="+mn-lt"/>
                <a:cs typeface="Akzidenz Grotesk BE Light"/>
              </a:rPr>
              <a:t> del </a:t>
            </a:r>
            <a:r>
              <a:rPr lang="en-US" sz="1511" dirty="0" err="1" smtClean="0">
                <a:solidFill>
                  <a:schemeClr val="bg1"/>
                </a:solidFill>
                <a:latin typeface="+mn-lt"/>
                <a:cs typeface="Akzidenz Grotesk BE Light"/>
              </a:rPr>
              <a:t>puesto</a:t>
            </a:r>
            <a:endParaRPr lang="en-US" sz="1511" dirty="0">
              <a:solidFill>
                <a:schemeClr val="bg1"/>
              </a:solidFill>
              <a:latin typeface="+mn-lt"/>
              <a:cs typeface="Akzidenz Grotesk BE Ligh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76081" y="4605081"/>
            <a:ext cx="1605230" cy="12256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295" dirty="0" smtClean="0">
                <a:solidFill>
                  <a:schemeClr val="bg1"/>
                </a:solidFill>
                <a:cs typeface="Akzidenz Grotesk BE"/>
              </a:rPr>
              <a:t>000 111 333</a:t>
            </a:r>
          </a:p>
          <a:p>
            <a:pPr algn="ctr">
              <a:lnSpc>
                <a:spcPct val="70000"/>
              </a:lnSpc>
            </a:pPr>
            <a:r>
              <a:rPr lang="en-US" sz="1295" dirty="0" smtClean="0">
                <a:solidFill>
                  <a:schemeClr val="bg1"/>
                </a:solidFill>
                <a:cs typeface="Akzidenz Grotesk BE"/>
              </a:rPr>
              <a:t>000 222 444</a:t>
            </a:r>
            <a:endParaRPr lang="en-US" sz="1295" dirty="0">
              <a:solidFill>
                <a:schemeClr val="bg1"/>
              </a:solidFill>
              <a:cs typeface="Akzidenz Grotesk BE"/>
            </a:endParaRPr>
          </a:p>
          <a:p>
            <a:pPr algn="ctr">
              <a:lnSpc>
                <a:spcPct val="70000"/>
              </a:lnSpc>
            </a:pPr>
            <a:endParaRPr lang="en-US" sz="1079" dirty="0">
              <a:solidFill>
                <a:schemeClr val="bg1"/>
              </a:solidFill>
              <a:cs typeface="Akzidenz Grotesk BE"/>
            </a:endParaRPr>
          </a:p>
          <a:p>
            <a:pPr algn="ctr">
              <a:lnSpc>
                <a:spcPct val="70000"/>
              </a:lnSpc>
            </a:pPr>
            <a:endParaRPr lang="en-US" sz="1079" dirty="0">
              <a:solidFill>
                <a:schemeClr val="bg1"/>
              </a:solidFill>
              <a:cs typeface="Akzidenz Grotesk BE"/>
            </a:endParaRPr>
          </a:p>
          <a:p>
            <a:pPr algn="ctr">
              <a:lnSpc>
                <a:spcPct val="70000"/>
              </a:lnSpc>
            </a:pPr>
            <a:r>
              <a:rPr lang="en-US" sz="1079" dirty="0" smtClean="0">
                <a:solidFill>
                  <a:schemeClr val="bg1"/>
                </a:solidFill>
                <a:cs typeface="Akzidenz Grotesk BE"/>
              </a:rPr>
              <a:t>name@mail.com</a:t>
            </a:r>
            <a:endParaRPr lang="en-US" sz="1079" dirty="0">
              <a:solidFill>
                <a:schemeClr val="bg1"/>
              </a:solidFill>
              <a:cs typeface="Akzidenz Grotesk BE"/>
            </a:endParaRPr>
          </a:p>
          <a:p>
            <a:pPr algn="ctr">
              <a:lnSpc>
                <a:spcPct val="70000"/>
              </a:lnSpc>
            </a:pPr>
            <a:endParaRPr lang="en-US" sz="1079" dirty="0">
              <a:solidFill>
                <a:schemeClr val="bg1"/>
              </a:solidFill>
              <a:cs typeface="Akzidenz Grotesk BE"/>
            </a:endParaRPr>
          </a:p>
          <a:p>
            <a:pPr algn="ctr">
              <a:lnSpc>
                <a:spcPct val="70000"/>
              </a:lnSpc>
            </a:pPr>
            <a:endParaRPr lang="en-US" sz="1079" dirty="0">
              <a:solidFill>
                <a:schemeClr val="bg1"/>
              </a:solidFill>
              <a:cs typeface="Akzidenz Grotesk BE"/>
            </a:endParaRPr>
          </a:p>
          <a:p>
            <a:pPr algn="ctr">
              <a:lnSpc>
                <a:spcPct val="110000"/>
              </a:lnSpc>
            </a:pPr>
            <a:r>
              <a:rPr lang="en-US" sz="1079" dirty="0" smtClean="0">
                <a:solidFill>
                  <a:schemeClr val="bg1"/>
                </a:solidFill>
                <a:cs typeface="Akzidenz Grotesk BE"/>
              </a:rPr>
              <a:t>12 Street Name</a:t>
            </a:r>
          </a:p>
          <a:p>
            <a:pPr algn="ctr">
              <a:lnSpc>
                <a:spcPct val="110000"/>
              </a:lnSpc>
            </a:pPr>
            <a:r>
              <a:rPr lang="en-US" sz="1079" dirty="0" smtClean="0">
                <a:solidFill>
                  <a:schemeClr val="bg1"/>
                </a:solidFill>
                <a:cs typeface="Akzidenz Grotesk BE"/>
              </a:rPr>
              <a:t>Madrid</a:t>
            </a:r>
            <a:endParaRPr lang="en-US" sz="1079" dirty="0">
              <a:solidFill>
                <a:schemeClr val="bg1"/>
              </a:solidFill>
              <a:cs typeface="Akzidenz Grotesk BE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534" y="7715388"/>
            <a:ext cx="1956324" cy="17774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050" dirty="0" err="1">
                <a:solidFill>
                  <a:schemeClr val="bg1"/>
                </a:solidFill>
              </a:rPr>
              <a:t>Lorem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ipsum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dolor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sit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amet</a:t>
            </a:r>
            <a:r>
              <a:rPr lang="fr-FR" sz="1050" dirty="0">
                <a:solidFill>
                  <a:schemeClr val="bg1"/>
                </a:solidFill>
              </a:rPr>
              <a:t>, </a:t>
            </a:r>
            <a:r>
              <a:rPr lang="fr-FR" sz="1050" dirty="0" err="1">
                <a:solidFill>
                  <a:schemeClr val="bg1"/>
                </a:solidFill>
              </a:rPr>
              <a:t>consectetur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adipiscing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elit</a:t>
            </a:r>
            <a:r>
              <a:rPr lang="fr-FR" sz="1050" dirty="0">
                <a:solidFill>
                  <a:schemeClr val="bg1"/>
                </a:solidFill>
              </a:rPr>
              <a:t>. </a:t>
            </a:r>
            <a:r>
              <a:rPr lang="fr-FR" sz="1050" dirty="0" err="1">
                <a:solidFill>
                  <a:schemeClr val="bg1"/>
                </a:solidFill>
              </a:rPr>
              <a:t>Morbi</a:t>
            </a:r>
            <a:r>
              <a:rPr lang="fr-FR" sz="1050" dirty="0">
                <a:solidFill>
                  <a:schemeClr val="bg1"/>
                </a:solidFill>
              </a:rPr>
              <a:t> tristique </a:t>
            </a:r>
            <a:r>
              <a:rPr lang="fr-FR" sz="1050" dirty="0" err="1">
                <a:solidFill>
                  <a:schemeClr val="bg1"/>
                </a:solidFill>
              </a:rPr>
              <a:t>sapien</a:t>
            </a:r>
            <a:r>
              <a:rPr lang="fr-FR" sz="1050" dirty="0">
                <a:solidFill>
                  <a:schemeClr val="bg1"/>
                </a:solidFill>
              </a:rPr>
              <a:t> nec </a:t>
            </a:r>
            <a:r>
              <a:rPr lang="fr-FR" sz="1050" dirty="0" err="1">
                <a:solidFill>
                  <a:schemeClr val="bg1"/>
                </a:solidFill>
              </a:rPr>
              <a:t>nulla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rutrum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imperdiet</a:t>
            </a:r>
            <a:r>
              <a:rPr lang="fr-FR" sz="1050" dirty="0">
                <a:solidFill>
                  <a:schemeClr val="bg1"/>
                </a:solidFill>
              </a:rPr>
              <a:t>. </a:t>
            </a:r>
            <a:r>
              <a:rPr lang="fr-FR" sz="1050" dirty="0" err="1">
                <a:solidFill>
                  <a:schemeClr val="bg1"/>
                </a:solidFill>
              </a:rPr>
              <a:t>Nullam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faucibus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augue</a:t>
            </a:r>
            <a:r>
              <a:rPr lang="fr-FR" sz="1050" dirty="0">
                <a:solidFill>
                  <a:schemeClr val="bg1"/>
                </a:solidFill>
              </a:rPr>
              <a:t> id </a:t>
            </a:r>
            <a:r>
              <a:rPr lang="fr-FR" sz="1050" dirty="0" err="1">
                <a:solidFill>
                  <a:schemeClr val="bg1"/>
                </a:solidFill>
              </a:rPr>
              <a:t>velit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luctus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maximus</a:t>
            </a:r>
            <a:r>
              <a:rPr lang="fr-FR" sz="1050" dirty="0">
                <a:solidFill>
                  <a:schemeClr val="bg1"/>
                </a:solidFill>
              </a:rPr>
              <a:t>. </a:t>
            </a:r>
            <a:r>
              <a:rPr lang="fr-FR" sz="1050" dirty="0" err="1">
                <a:solidFill>
                  <a:schemeClr val="bg1"/>
                </a:solidFill>
              </a:rPr>
              <a:t>Interdum</a:t>
            </a:r>
            <a:r>
              <a:rPr lang="fr-FR" sz="1050" dirty="0">
                <a:solidFill>
                  <a:schemeClr val="bg1"/>
                </a:solidFill>
              </a:rPr>
              <a:t> et </a:t>
            </a:r>
            <a:r>
              <a:rPr lang="fr-FR" sz="1050" dirty="0" err="1">
                <a:solidFill>
                  <a:schemeClr val="bg1"/>
                </a:solidFill>
              </a:rPr>
              <a:t>malesuada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fames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ac</a:t>
            </a:r>
            <a:r>
              <a:rPr lang="fr-FR" sz="1050" dirty="0">
                <a:solidFill>
                  <a:schemeClr val="bg1"/>
                </a:solidFill>
              </a:rPr>
              <a:t> ante </a:t>
            </a:r>
            <a:r>
              <a:rPr lang="fr-FR" sz="1050" dirty="0" err="1">
                <a:solidFill>
                  <a:schemeClr val="bg1"/>
                </a:solidFill>
              </a:rPr>
              <a:t>ipsum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primis</a:t>
            </a:r>
            <a:r>
              <a:rPr lang="fr-FR" sz="1050" dirty="0">
                <a:solidFill>
                  <a:schemeClr val="bg1"/>
                </a:solidFill>
              </a:rPr>
              <a:t> in </a:t>
            </a:r>
            <a:r>
              <a:rPr lang="fr-FR" sz="1050" dirty="0" err="1">
                <a:solidFill>
                  <a:schemeClr val="bg1"/>
                </a:solidFill>
              </a:rPr>
              <a:t>faucibus</a:t>
            </a:r>
            <a:r>
              <a:rPr lang="fr-FR" sz="1050" dirty="0">
                <a:solidFill>
                  <a:schemeClr val="bg1"/>
                </a:solidFill>
              </a:rPr>
              <a:t>. </a:t>
            </a:r>
            <a:r>
              <a:rPr lang="fr-FR" sz="1050" dirty="0" err="1">
                <a:solidFill>
                  <a:schemeClr val="bg1"/>
                </a:solidFill>
              </a:rPr>
              <a:t>Etiam</a:t>
            </a:r>
            <a:r>
              <a:rPr lang="fr-FR" sz="1050" dirty="0">
                <a:solidFill>
                  <a:schemeClr val="bg1"/>
                </a:solidFill>
              </a:rPr>
              <a:t> bibendum, ante nec </a:t>
            </a:r>
            <a:r>
              <a:rPr lang="fr-FR" sz="1050" dirty="0" err="1">
                <a:solidFill>
                  <a:schemeClr val="bg1"/>
                </a:solidFill>
              </a:rPr>
              <a:t>luctus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posuere</a:t>
            </a:r>
            <a:r>
              <a:rPr lang="fr-FR" sz="1050" dirty="0">
                <a:solidFill>
                  <a:schemeClr val="bg1"/>
                </a:solidFill>
              </a:rPr>
              <a:t>, </a:t>
            </a:r>
            <a:r>
              <a:rPr lang="fr-FR" sz="1050" dirty="0" err="1">
                <a:solidFill>
                  <a:schemeClr val="bg1"/>
                </a:solidFill>
              </a:rPr>
              <a:t>odio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enim</a:t>
            </a:r>
            <a:r>
              <a:rPr lang="fr-FR" sz="1050" dirty="0">
                <a:solidFill>
                  <a:schemeClr val="bg1"/>
                </a:solidFill>
              </a:rPr>
              <a:t> semper </a:t>
            </a:r>
            <a:r>
              <a:rPr lang="fr-FR" sz="1050" dirty="0" err="1">
                <a:solidFill>
                  <a:schemeClr val="bg1"/>
                </a:solidFill>
              </a:rPr>
              <a:t>tortor</a:t>
            </a:r>
            <a:r>
              <a:rPr lang="fr-FR" sz="1050" dirty="0">
                <a:solidFill>
                  <a:schemeClr val="bg1"/>
                </a:solidFill>
              </a:rPr>
              <a:t>, id </a:t>
            </a:r>
            <a:r>
              <a:rPr lang="fr-FR" sz="1050" dirty="0" err="1">
                <a:solidFill>
                  <a:schemeClr val="bg1"/>
                </a:solidFill>
              </a:rPr>
              <a:t>eleifend</a:t>
            </a:r>
            <a:r>
              <a:rPr lang="fr-FR" sz="1050" dirty="0">
                <a:solidFill>
                  <a:schemeClr val="bg1"/>
                </a:solidFill>
              </a:rPr>
              <a:t> mi ante vitae ex. Sed </a:t>
            </a:r>
            <a:r>
              <a:rPr lang="fr-FR" sz="1050" dirty="0" err="1">
                <a:solidFill>
                  <a:schemeClr val="bg1"/>
                </a:solidFill>
              </a:rPr>
              <a:t>molestie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varius</a:t>
            </a:r>
            <a:r>
              <a:rPr lang="fr-FR" sz="1050" dirty="0">
                <a:solidFill>
                  <a:schemeClr val="bg1"/>
                </a:solidFill>
              </a:rPr>
              <a:t> erat a </a:t>
            </a:r>
            <a:r>
              <a:rPr lang="fr-FR" sz="1050" dirty="0" err="1">
                <a:solidFill>
                  <a:schemeClr val="bg1"/>
                </a:solidFill>
              </a:rPr>
              <a:t>aliquet</a:t>
            </a:r>
            <a:r>
              <a:rPr lang="fr-FR" sz="105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3226" y="7267110"/>
            <a:ext cx="970940" cy="1992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95" spc="324" dirty="0" smtClean="0">
                <a:solidFill>
                  <a:schemeClr val="bg1"/>
                </a:solidFill>
                <a:cs typeface="Akzidenz Grotesk BE Md"/>
              </a:rPr>
              <a:t>PERFIL</a:t>
            </a:r>
            <a:endParaRPr lang="en-US" sz="1295" spc="324" dirty="0">
              <a:solidFill>
                <a:schemeClr val="bg1"/>
              </a:solidFill>
              <a:cs typeface="Akzidenz Grotesk BE Md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539039" y="3537684"/>
            <a:ext cx="1949183" cy="1"/>
          </a:xfrm>
          <a:prstGeom prst="line">
            <a:avLst/>
          </a:prstGeom>
          <a:ln w="9525" cmpd="sng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939" y="3823582"/>
            <a:ext cx="503824" cy="503824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 flipH="1" flipV="1">
            <a:off x="539039" y="6081743"/>
            <a:ext cx="1949183" cy="1"/>
          </a:xfrm>
          <a:prstGeom prst="line">
            <a:avLst/>
          </a:prstGeom>
          <a:ln w="9525" cmpd="sng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313" y="6461475"/>
            <a:ext cx="490905" cy="508954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146066" y="2119579"/>
            <a:ext cx="3939246" cy="2325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511" spc="324" dirty="0" smtClean="0">
                <a:solidFill>
                  <a:srgbClr val="948A54"/>
                </a:solidFill>
                <a:cs typeface="Akzidenz Grotesk BE Md"/>
              </a:rPr>
              <a:t>EXPERIENCIA LABORAL</a:t>
            </a:r>
            <a:endParaRPr lang="en-US" sz="1511" spc="324" dirty="0">
              <a:solidFill>
                <a:srgbClr val="948A54"/>
              </a:solidFill>
              <a:cs typeface="Akzidenz Grotesk BE Md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82506" y="287475"/>
            <a:ext cx="970940" cy="1992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95" dirty="0" err="1" smtClean="0">
                <a:solidFill>
                  <a:schemeClr val="bg2">
                    <a:lumMod val="50000"/>
                  </a:schemeClr>
                </a:solidFill>
                <a:cs typeface="Akzidenz Grotesk BE Md"/>
              </a:rPr>
              <a:t>Habilidades</a:t>
            </a:r>
            <a:endParaRPr lang="en-US" sz="1295" dirty="0">
              <a:solidFill>
                <a:schemeClr val="bg2">
                  <a:lumMod val="50000"/>
                </a:schemeClr>
              </a:solidFill>
              <a:cs typeface="Akzidenz Grotesk BE Md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61594" y="672758"/>
            <a:ext cx="1599092" cy="941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97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Windows / </a:t>
            </a:r>
            <a:r>
              <a:rPr lang="en-US" sz="97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MacOS</a:t>
            </a:r>
            <a:endParaRPr lang="en-US" sz="971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endParaRPr lang="en-US" sz="971" spc="324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r>
              <a:rPr lang="en-US" sz="97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Photoshop CS</a:t>
            </a:r>
          </a:p>
          <a:p>
            <a:pPr>
              <a:lnSpc>
                <a:spcPct val="70000"/>
              </a:lnSpc>
            </a:pPr>
            <a:endParaRPr lang="en-US" sz="971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r>
              <a:rPr lang="en-US" sz="97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PHP MySQL</a:t>
            </a:r>
          </a:p>
          <a:p>
            <a:pPr>
              <a:lnSpc>
                <a:spcPct val="70000"/>
              </a:lnSpc>
            </a:pPr>
            <a:endParaRPr lang="en-US" sz="971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r>
              <a:rPr lang="en-US" sz="97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Microsoft Office</a:t>
            </a:r>
          </a:p>
          <a:p>
            <a:pPr>
              <a:lnSpc>
                <a:spcPct val="70000"/>
              </a:lnSpc>
            </a:pPr>
            <a:endParaRPr lang="en-US" sz="971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r>
              <a:rPr lang="en-US" sz="97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Software </a:t>
            </a:r>
            <a:r>
              <a:rPr lang="en-US" sz="97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contable</a:t>
            </a:r>
            <a:endParaRPr lang="en-US" sz="971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55086" y="287475"/>
            <a:ext cx="2289109" cy="1992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95" dirty="0" err="1" smtClean="0">
                <a:solidFill>
                  <a:schemeClr val="bg2">
                    <a:lumMod val="50000"/>
                  </a:schemeClr>
                </a:solidFill>
                <a:cs typeface="Futura"/>
              </a:rPr>
              <a:t>Personalidad</a:t>
            </a:r>
            <a:endParaRPr lang="en-US" sz="1295" dirty="0">
              <a:solidFill>
                <a:schemeClr val="bg2">
                  <a:lumMod val="50000"/>
                </a:schemeClr>
              </a:solidFill>
              <a:cs typeface="Futur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45760" y="669688"/>
            <a:ext cx="1886791" cy="10525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97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Creativo</a:t>
            </a:r>
            <a:endParaRPr lang="en-US" sz="971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endParaRPr lang="en-US" sz="971" spc="324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r>
              <a:rPr lang="en-US" sz="97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Innovador</a:t>
            </a:r>
            <a:endParaRPr lang="en-US" sz="971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endParaRPr lang="en-US" sz="971" spc="324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r>
              <a:rPr lang="en-US" sz="97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Amigable</a:t>
            </a:r>
            <a:endParaRPr lang="en-US" sz="971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endParaRPr lang="en-US" sz="971" spc="324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r>
              <a:rPr lang="en-US" sz="97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Líder</a:t>
            </a:r>
            <a:endParaRPr lang="en-US" sz="971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endParaRPr lang="en-US" sz="971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r>
              <a:rPr lang="en-US" sz="97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Organizado</a:t>
            </a:r>
            <a:endParaRPr lang="en-US" sz="971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endParaRPr lang="en-US" sz="971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2843808" y="1866505"/>
            <a:ext cx="4646367" cy="0"/>
          </a:xfrm>
          <a:prstGeom prst="line">
            <a:avLst/>
          </a:prstGeom>
          <a:ln w="6350" cmpd="sng">
            <a:solidFill>
              <a:schemeClr val="bg2">
                <a:lumMod val="50000"/>
              </a:schemeClr>
            </a:solidFill>
            <a:prstDash val="solid"/>
          </a:ln>
          <a:effectLst>
            <a:outerShdw blurRad="50800" dist="25400" dir="2700000" sx="72000" sy="72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2879502" y="7600233"/>
            <a:ext cx="4646367" cy="0"/>
          </a:xfrm>
          <a:prstGeom prst="line">
            <a:avLst/>
          </a:prstGeom>
          <a:ln w="6350" cmpd="sng">
            <a:solidFill>
              <a:schemeClr val="bg2">
                <a:lumMod val="50000"/>
              </a:schemeClr>
            </a:solidFill>
            <a:prstDash val="solid"/>
          </a:ln>
          <a:effectLst>
            <a:outerShdw blurRad="50800" dist="25400" dir="2700000" sx="72000" sy="72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2835641" y="9492796"/>
            <a:ext cx="4724034" cy="1199017"/>
            <a:chOff x="2674084" y="8836937"/>
            <a:chExt cx="4199488" cy="1092204"/>
          </a:xfrm>
        </p:grpSpPr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2674084" y="8836937"/>
              <a:ext cx="1056727" cy="1092204"/>
            </a:xfrm>
            <a:prstGeom prst="rect">
              <a:avLst/>
            </a:prstGeom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3718837" y="8836937"/>
              <a:ext cx="1056727" cy="1092204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4767841" y="8836937"/>
              <a:ext cx="1056727" cy="1092204"/>
            </a:xfrm>
            <a:prstGeom prst="rect">
              <a:avLst/>
            </a:prstGeom>
          </p:spPr>
        </p:pic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5816845" y="8836937"/>
              <a:ext cx="1056727" cy="1092204"/>
            </a:xfrm>
            <a:prstGeom prst="rect">
              <a:avLst/>
            </a:prstGeom>
          </p:spPr>
        </p:pic>
      </p:grpSp>
      <p:sp>
        <p:nvSpPr>
          <p:cNvPr id="64" name="TextBox 63"/>
          <p:cNvSpPr txBox="1"/>
          <p:nvPr/>
        </p:nvSpPr>
        <p:spPr>
          <a:xfrm>
            <a:off x="3161594" y="7933369"/>
            <a:ext cx="3273754" cy="2325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511" spc="324" dirty="0" smtClean="0">
                <a:solidFill>
                  <a:srgbClr val="948A54"/>
                </a:solidFill>
                <a:cs typeface="Akzidenz Grotesk BE Md"/>
              </a:rPr>
              <a:t>ESTUDIOS</a:t>
            </a:r>
            <a:endParaRPr lang="en-US" sz="1511" spc="324" dirty="0">
              <a:solidFill>
                <a:srgbClr val="948A54"/>
              </a:solidFill>
              <a:cs typeface="Akzidenz Grotesk BE Md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76081" y="491894"/>
            <a:ext cx="1441090" cy="1373106"/>
          </a:xfrm>
          <a:prstGeom prst="rect">
            <a:avLst/>
          </a:prstGeom>
          <a:solidFill>
            <a:srgbClr val="43542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54"/>
          <a:stretch/>
        </p:blipFill>
        <p:spPr>
          <a:xfrm>
            <a:off x="815575" y="602311"/>
            <a:ext cx="1193533" cy="1195312"/>
          </a:xfrm>
          <a:prstGeom prst="rect">
            <a:avLst/>
          </a:prstGeom>
        </p:spPr>
      </p:pic>
      <p:sp>
        <p:nvSpPr>
          <p:cNvPr id="38" name="object 40"/>
          <p:cNvSpPr txBox="1"/>
          <p:nvPr/>
        </p:nvSpPr>
        <p:spPr>
          <a:xfrm>
            <a:off x="3182506" y="2598458"/>
            <a:ext cx="4052795" cy="46166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en-US" sz="1000" b="1" dirty="0">
                <a:solidFill>
                  <a:srgbClr val="435429"/>
                </a:solidFill>
              </a:rPr>
              <a:t>2010 - 2015 | </a:t>
            </a:r>
            <a:r>
              <a:rPr lang="en-US" sz="1000" b="1" dirty="0">
                <a:solidFill>
                  <a:srgbClr val="435429"/>
                </a:solidFill>
              </a:rPr>
              <a:t>PUESTO | EMPRESA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odio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semper </a:t>
            </a: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tortor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en-US" sz="1000" b="1" dirty="0">
                <a:solidFill>
                  <a:srgbClr val="435429"/>
                </a:solidFill>
              </a:rPr>
              <a:t>2010 - 2015 | </a:t>
            </a:r>
            <a:r>
              <a:rPr lang="en-US" sz="1000" b="1" dirty="0">
                <a:solidFill>
                  <a:srgbClr val="435429"/>
                </a:solidFill>
              </a:rPr>
              <a:t>PUESTO | EMPRESA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odio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semper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tortor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defTabSz="685800">
              <a:defRPr/>
            </a:pP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en-US" sz="1000" b="1" dirty="0">
                <a:solidFill>
                  <a:srgbClr val="435429"/>
                </a:solidFill>
              </a:rPr>
              <a:t>2010 - 2015 | </a:t>
            </a:r>
            <a:r>
              <a:rPr lang="en-US" sz="1000" b="1" dirty="0">
                <a:solidFill>
                  <a:srgbClr val="435429"/>
                </a:solidFill>
              </a:rPr>
              <a:t>PUESTO | EMPRESA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odio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semper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tortor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en-US" sz="1000" b="1" dirty="0">
                <a:solidFill>
                  <a:srgbClr val="435429"/>
                </a:solidFill>
              </a:rPr>
              <a:t>2010 - 2015 | </a:t>
            </a:r>
            <a:r>
              <a:rPr lang="en-US" sz="1000" b="1" dirty="0">
                <a:solidFill>
                  <a:srgbClr val="435429"/>
                </a:solidFill>
              </a:rPr>
              <a:t>PUESTO | EMPRESA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odio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semper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tortor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defTabSz="685800">
              <a:defRPr/>
            </a:pP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en-US" sz="1000" b="1" dirty="0">
                <a:solidFill>
                  <a:srgbClr val="435429"/>
                </a:solidFill>
              </a:rPr>
              <a:t>2010 - 2015 | </a:t>
            </a:r>
            <a:r>
              <a:rPr lang="en-US" sz="1000" b="1" dirty="0">
                <a:solidFill>
                  <a:srgbClr val="435429"/>
                </a:solidFill>
              </a:rPr>
              <a:t>PUESTO | EMPRESA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odio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semper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tortor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object 108"/>
          <p:cNvSpPr txBox="1"/>
          <p:nvPr/>
        </p:nvSpPr>
        <p:spPr>
          <a:xfrm>
            <a:off x="3146066" y="8388314"/>
            <a:ext cx="4198129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rgbClr val="435429"/>
                </a:solidFill>
              </a:rPr>
              <a:t>2012 –  </a:t>
            </a:r>
            <a:r>
              <a:rPr lang="fr-FR" sz="1000" b="1" dirty="0">
                <a:solidFill>
                  <a:srgbClr val="435429"/>
                </a:solidFill>
              </a:rPr>
              <a:t>TÍTULO – CENTRO EDUCATIVO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endParaRPr lang="fr-FR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fr-FR" sz="1000" b="1" dirty="0" smtClean="0">
                <a:solidFill>
                  <a:srgbClr val="435429"/>
                </a:solidFill>
              </a:rPr>
              <a:t>2012 </a:t>
            </a:r>
            <a:r>
              <a:rPr lang="fr-FR" sz="1000" b="1" dirty="0">
                <a:solidFill>
                  <a:srgbClr val="435429"/>
                </a:solidFill>
              </a:rPr>
              <a:t>–  </a:t>
            </a:r>
            <a:r>
              <a:rPr lang="fr-FR" sz="1000" b="1" dirty="0">
                <a:solidFill>
                  <a:srgbClr val="435429"/>
                </a:solidFill>
              </a:rPr>
              <a:t>TÍTULO – CENTRO EDUCATIVO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000" dirty="0">
              <a:cs typeface="Proxima Nova Lt"/>
            </a:endParaRPr>
          </a:p>
          <a:p>
            <a:pPr defTabSz="685800">
              <a:defRPr/>
            </a:pPr>
            <a:r>
              <a:rPr lang="fr-FR" sz="1000" b="1" dirty="0">
                <a:solidFill>
                  <a:srgbClr val="435429"/>
                </a:solidFill>
              </a:rPr>
              <a:t>2012 –  </a:t>
            </a:r>
            <a:r>
              <a:rPr lang="fr-FR" sz="1000" b="1" dirty="0">
                <a:solidFill>
                  <a:srgbClr val="435429"/>
                </a:solidFill>
              </a:rPr>
              <a:t>TÍTULO – CENTRO EDUCATIVO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9086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431</Words>
  <Application>Microsoft Office PowerPoint</Application>
  <PresentationFormat>Personalizado</PresentationFormat>
  <Paragraphs>56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Akzidenz Grotesk BE</vt:lpstr>
      <vt:lpstr>Akzidenz Grotesk BE Light</vt:lpstr>
      <vt:lpstr>Akzidenz Grotesk BE Md</vt:lpstr>
      <vt:lpstr>Arial</vt:lpstr>
      <vt:lpstr>Calibri</vt:lpstr>
      <vt:lpstr>Calibri Light</vt:lpstr>
      <vt:lpstr>Futura</vt:lpstr>
      <vt:lpstr>Proxima Nova Lt</vt:lpstr>
      <vt:lpstr>Thème Office</vt:lpstr>
      <vt:lpstr>Julien DUPEYSSO Título del puesto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20</cp:revision>
  <dcterms:created xsi:type="dcterms:W3CDTF">2017-10-06T15:34:44Z</dcterms:created>
  <dcterms:modified xsi:type="dcterms:W3CDTF">2019-01-15T11:13:14Z</dcterms:modified>
</cp:coreProperties>
</file>