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37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7"/>
    <p:restoredTop sz="94661"/>
  </p:normalViewPr>
  <p:slideViewPr>
    <p:cSldViewPr snapToGrid="0" snapToObjects="1">
      <p:cViewPr>
        <p:scale>
          <a:sx n="112" d="100"/>
          <a:sy n="112" d="100"/>
        </p:scale>
        <p:origin x="786" y="-20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C72E4-A089-3444-8B8A-445B4667A86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ED535-F1FE-B64C-8BC1-40704EDD873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66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arallélogramme 36"/>
          <p:cNvSpPr/>
          <p:nvPr/>
        </p:nvSpPr>
        <p:spPr>
          <a:xfrm>
            <a:off x="3422047" y="9304"/>
            <a:ext cx="3931240" cy="10682509"/>
          </a:xfrm>
          <a:prstGeom prst="parallelogram">
            <a:avLst>
              <a:gd name="adj" fmla="val 62259"/>
            </a:avLst>
          </a:prstGeom>
          <a:solidFill>
            <a:schemeClr val="accent6">
              <a:lumMod val="60000"/>
              <a:lumOff val="4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Parallélogramme 35"/>
          <p:cNvSpPr/>
          <p:nvPr/>
        </p:nvSpPr>
        <p:spPr>
          <a:xfrm>
            <a:off x="1449014" y="9304"/>
            <a:ext cx="3931240" cy="10682509"/>
          </a:xfrm>
          <a:prstGeom prst="parallelogram">
            <a:avLst>
              <a:gd name="adj" fmla="val 62259"/>
            </a:avLst>
          </a:prstGeom>
          <a:solidFill>
            <a:schemeClr val="accent1">
              <a:lumMod val="60000"/>
              <a:lumOff val="4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Parallélogramme 3"/>
          <p:cNvSpPr/>
          <p:nvPr/>
        </p:nvSpPr>
        <p:spPr>
          <a:xfrm>
            <a:off x="-479489" y="9304"/>
            <a:ext cx="3931240" cy="10682509"/>
          </a:xfrm>
          <a:prstGeom prst="parallelogram">
            <a:avLst>
              <a:gd name="adj" fmla="val 62259"/>
            </a:avLst>
          </a:prstGeom>
          <a:solidFill>
            <a:schemeClr val="accent2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42242" y="494960"/>
            <a:ext cx="6685677" cy="9836595"/>
          </a:xfrm>
          <a:prstGeom prst="rect">
            <a:avLst/>
          </a:prstGeom>
          <a:solidFill>
            <a:srgbClr val="943734">
              <a:alpha val="86000"/>
            </a:srgbClr>
          </a:solidFill>
          <a:ln w="12700" cmpd="sng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/>
          </a:p>
        </p:txBody>
      </p:sp>
      <p:sp>
        <p:nvSpPr>
          <p:cNvPr id="40" name="Rectangle 39"/>
          <p:cNvSpPr/>
          <p:nvPr/>
        </p:nvSpPr>
        <p:spPr>
          <a:xfrm>
            <a:off x="78825" y="819918"/>
            <a:ext cx="4555092" cy="67743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solidFill>
                <a:schemeClr val="accent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98558" y="950451"/>
            <a:ext cx="2483703" cy="631900"/>
          </a:xfrm>
          <a:prstGeom prst="rect">
            <a:avLst/>
          </a:prstGeom>
        </p:spPr>
        <p:txBody>
          <a:bodyPr vert="horz" lIns="98694" tIns="49347" rIns="98694" bIns="49347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  <a:latin typeface="+mn-lt"/>
                <a:cs typeface="Proxima Nova Alt Bd"/>
              </a:rPr>
              <a:t>Ingrid LADERRIEROS</a:t>
            </a:r>
            <a:endParaRPr lang="en-US" sz="2800" dirty="0">
              <a:solidFill>
                <a:schemeClr val="bg1"/>
              </a:solidFill>
              <a:latin typeface="+mn-lt"/>
              <a:cs typeface="Proxima Nova Alt Bd"/>
            </a:endParaRPr>
          </a:p>
          <a:p>
            <a:pPr algn="l">
              <a:lnSpc>
                <a:spcPct val="90000"/>
              </a:lnSpc>
            </a:pPr>
            <a:r>
              <a:rPr lang="en-US" sz="1511" dirty="0" err="1" smtClean="0">
                <a:solidFill>
                  <a:schemeClr val="bg1"/>
                </a:solidFill>
                <a:latin typeface="+mn-lt"/>
                <a:cs typeface="Proxima Nova Alt Bd"/>
              </a:rPr>
              <a:t>Título</a:t>
            </a:r>
            <a:r>
              <a:rPr lang="en-US" sz="1511" dirty="0" smtClean="0">
                <a:solidFill>
                  <a:schemeClr val="bg1"/>
                </a:solidFill>
                <a:latin typeface="+mn-lt"/>
                <a:cs typeface="Proxima Nova Alt Bd"/>
              </a:rPr>
              <a:t> del </a:t>
            </a:r>
            <a:r>
              <a:rPr lang="en-US" sz="1511" dirty="0" err="1" smtClean="0">
                <a:solidFill>
                  <a:schemeClr val="bg1"/>
                </a:solidFill>
                <a:latin typeface="+mn-lt"/>
                <a:cs typeface="Proxima Nova Alt Bd"/>
              </a:rPr>
              <a:t>puesto</a:t>
            </a:r>
            <a:endParaRPr lang="en-US" sz="1511" dirty="0">
              <a:solidFill>
                <a:schemeClr val="bg1"/>
              </a:solidFill>
              <a:latin typeface="+mn-lt"/>
              <a:cs typeface="Proxima Nova Alt B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9889" y="2391115"/>
            <a:ext cx="589005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endParaRPr lang="fr-FR" sz="1000" dirty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</a:rPr>
              <a:t>Lorem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Nullam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Etiam</a:t>
            </a:r>
            <a:r>
              <a:rPr lang="fr-FR" sz="1000" dirty="0">
                <a:solidFill>
                  <a:schemeClr val="bg1"/>
                </a:solidFill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posuere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odio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enim</a:t>
            </a:r>
            <a:r>
              <a:rPr lang="fr-FR" sz="1000" dirty="0">
                <a:solidFill>
                  <a:schemeClr val="bg1"/>
                </a:solidFill>
              </a:rPr>
              <a:t> semper </a:t>
            </a:r>
            <a:r>
              <a:rPr lang="fr-FR" sz="1000" dirty="0" err="1">
                <a:solidFill>
                  <a:schemeClr val="bg1"/>
                </a:solidFill>
              </a:rPr>
              <a:t>tortor</a:t>
            </a:r>
            <a:r>
              <a:rPr lang="fr-FR" sz="1000" dirty="0">
                <a:solidFill>
                  <a:schemeClr val="bg1"/>
                </a:solidFill>
              </a:rPr>
              <a:t>, id </a:t>
            </a:r>
            <a:r>
              <a:rPr lang="fr-FR" sz="1000" dirty="0" err="1">
                <a:solidFill>
                  <a:schemeClr val="bg1"/>
                </a:solidFill>
              </a:rPr>
              <a:t>eleifend</a:t>
            </a:r>
            <a:r>
              <a:rPr lang="fr-FR" sz="1000" dirty="0">
                <a:solidFill>
                  <a:schemeClr val="bg1"/>
                </a:solidFill>
              </a:rPr>
              <a:t> mi ante vitae ex. Sed </a:t>
            </a:r>
            <a:r>
              <a:rPr lang="fr-FR" sz="1000" dirty="0" err="1">
                <a:solidFill>
                  <a:schemeClr val="bg1"/>
                </a:solidFill>
              </a:rPr>
              <a:t>molestie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varius</a:t>
            </a:r>
            <a:r>
              <a:rPr lang="fr-FR" sz="1000" dirty="0">
                <a:solidFill>
                  <a:schemeClr val="bg1"/>
                </a:solidFill>
              </a:rPr>
              <a:t> erat a </a:t>
            </a:r>
            <a:r>
              <a:rPr lang="fr-FR" sz="1000" dirty="0" err="1">
                <a:solidFill>
                  <a:schemeClr val="bg1"/>
                </a:solidFill>
              </a:rPr>
              <a:t>aliquet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9487" y="2092209"/>
            <a:ext cx="3305521" cy="298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943" dirty="0" err="1" smtClean="0">
                <a:solidFill>
                  <a:schemeClr val="bg1"/>
                </a:solidFill>
                <a:cs typeface="Proxima Nova Alt Bd"/>
              </a:rPr>
              <a:t>Perfil</a:t>
            </a:r>
            <a:endParaRPr lang="en-US" sz="1943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54736" y="948005"/>
            <a:ext cx="2296151" cy="1078638"/>
          </a:xfrm>
          <a:prstGeom prst="rect">
            <a:avLst/>
          </a:prstGeom>
          <a:solidFill>
            <a:srgbClr val="943734">
              <a:alpha val="4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/>
          </a:p>
        </p:txBody>
      </p:sp>
      <p:sp>
        <p:nvSpPr>
          <p:cNvPr id="46" name="TextBox 45"/>
          <p:cNvSpPr txBox="1"/>
          <p:nvPr/>
        </p:nvSpPr>
        <p:spPr>
          <a:xfrm>
            <a:off x="3590148" y="3455288"/>
            <a:ext cx="310979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 smtClean="0">
                <a:solidFill>
                  <a:schemeClr val="bg1"/>
                </a:solidFill>
                <a:cs typeface="Proxima Nova Alt Bd"/>
              </a:rPr>
              <a:t>Experiencia laboral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576177" y="3350092"/>
            <a:ext cx="6311577" cy="0"/>
          </a:xfrm>
          <a:prstGeom prst="line">
            <a:avLst/>
          </a:prstGeom>
          <a:ln w="12700" cmpd="sng">
            <a:solidFill>
              <a:srgbClr val="FFFF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18197" y="3455288"/>
            <a:ext cx="1158566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 smtClean="0">
                <a:solidFill>
                  <a:schemeClr val="bg1"/>
                </a:solidFill>
                <a:cs typeface="Proxima Nova Alt Bd"/>
              </a:rPr>
              <a:t>Estudios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63" name="Isosceles Triangle 62"/>
          <p:cNvSpPr/>
          <p:nvPr/>
        </p:nvSpPr>
        <p:spPr>
          <a:xfrm rot="5400000">
            <a:off x="596511" y="3546051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69" name="Isosceles Triangle 68"/>
          <p:cNvSpPr/>
          <p:nvPr/>
        </p:nvSpPr>
        <p:spPr>
          <a:xfrm rot="5400000">
            <a:off x="3428833" y="3546052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6" name="Rectangle 5"/>
          <p:cNvSpPr/>
          <p:nvPr/>
        </p:nvSpPr>
        <p:spPr>
          <a:xfrm>
            <a:off x="5247206" y="1041630"/>
            <a:ext cx="212832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fr-FR" sz="900" b="1" dirty="0" err="1" smtClean="0">
                <a:solidFill>
                  <a:schemeClr val="bg1"/>
                </a:solidFill>
                <a:cs typeface="Proxima Nova Rg"/>
              </a:rPr>
              <a:t>Dirección</a:t>
            </a:r>
            <a:r>
              <a:rPr lang="fr-FR" sz="900" b="1" dirty="0" smtClean="0">
                <a:solidFill>
                  <a:schemeClr val="bg1"/>
                </a:solidFill>
                <a:cs typeface="Proxima Nova Rg"/>
              </a:rPr>
              <a:t>: 12 Street Name</a:t>
            </a:r>
          </a:p>
          <a:p>
            <a:pPr>
              <a:lnSpc>
                <a:spcPts val="1100"/>
              </a:lnSpc>
            </a:pPr>
            <a:r>
              <a:rPr lang="fr-FR" sz="900" b="1" smtClean="0">
                <a:solidFill>
                  <a:schemeClr val="bg1"/>
                </a:solidFill>
                <a:cs typeface="Proxima Nova Rg"/>
              </a:rPr>
              <a:t>Madrid</a:t>
            </a:r>
            <a:r>
              <a:rPr lang="fr-FR" sz="900" dirty="0" smtClean="0">
                <a:solidFill>
                  <a:schemeClr val="bg1"/>
                </a:solidFill>
                <a:cs typeface="Proxima Nova Rg"/>
              </a:rPr>
              <a:t/>
            </a:r>
            <a:br>
              <a:rPr lang="fr-FR" sz="900" dirty="0" smtClean="0">
                <a:solidFill>
                  <a:schemeClr val="bg1"/>
                </a:solidFill>
                <a:cs typeface="Proxima Nova Rg"/>
              </a:rPr>
            </a:br>
            <a:endParaRPr lang="fr-FR" sz="900" dirty="0" smtClean="0">
              <a:solidFill>
                <a:schemeClr val="bg1"/>
              </a:solidFill>
              <a:cs typeface="Proxima Nova Rg"/>
            </a:endParaRPr>
          </a:p>
          <a:p>
            <a:pPr>
              <a:lnSpc>
                <a:spcPts val="1100"/>
              </a:lnSpc>
            </a:pPr>
            <a:r>
              <a:rPr lang="fr-FR" sz="900" b="1" dirty="0" smtClean="0">
                <a:solidFill>
                  <a:schemeClr val="bg1"/>
                </a:solidFill>
                <a:cs typeface="Proxima Nova Rg"/>
              </a:rPr>
              <a:t>Email: </a:t>
            </a:r>
            <a:r>
              <a:rPr lang="fr-FR" sz="900" dirty="0" smtClean="0">
                <a:solidFill>
                  <a:schemeClr val="bg1"/>
                </a:solidFill>
                <a:cs typeface="Proxima Nova Rg"/>
              </a:rPr>
              <a:t>name@mail.com</a:t>
            </a:r>
          </a:p>
          <a:p>
            <a:pPr>
              <a:lnSpc>
                <a:spcPts val="1100"/>
              </a:lnSpc>
            </a:pPr>
            <a:endParaRPr lang="fr-FR" sz="900" dirty="0" smtClean="0">
              <a:solidFill>
                <a:schemeClr val="bg1"/>
              </a:solidFill>
              <a:cs typeface="Proxima Nova Rg"/>
            </a:endParaRPr>
          </a:p>
          <a:p>
            <a:pPr>
              <a:lnSpc>
                <a:spcPts val="1100"/>
              </a:lnSpc>
            </a:pPr>
            <a:r>
              <a:rPr lang="fr-FR" sz="900" b="1" dirty="0" err="1" smtClean="0">
                <a:solidFill>
                  <a:schemeClr val="bg1"/>
                </a:solidFill>
                <a:cs typeface="Proxima Nova Rg"/>
              </a:rPr>
              <a:t>Teléfono</a:t>
            </a:r>
            <a:r>
              <a:rPr lang="fr-FR" sz="900" b="1" dirty="0" smtClean="0">
                <a:solidFill>
                  <a:schemeClr val="bg1"/>
                </a:solidFill>
                <a:cs typeface="Proxima Nova Rg"/>
              </a:rPr>
              <a:t>: </a:t>
            </a:r>
            <a:r>
              <a:rPr lang="fr-FR" sz="900" dirty="0" smtClean="0">
                <a:solidFill>
                  <a:schemeClr val="bg1"/>
                </a:solidFill>
                <a:cs typeface="Proxima Nova Rg"/>
              </a:rPr>
              <a:t>000 111 333 / 000 222 444</a:t>
            </a:r>
          </a:p>
        </p:txBody>
      </p:sp>
      <p:sp>
        <p:nvSpPr>
          <p:cNvPr id="39" name="object 40"/>
          <p:cNvSpPr txBox="1"/>
          <p:nvPr/>
        </p:nvSpPr>
        <p:spPr>
          <a:xfrm>
            <a:off x="3590148" y="3979547"/>
            <a:ext cx="3235390" cy="26161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en-US" sz="1000" b="1" dirty="0">
                <a:solidFill>
                  <a:schemeClr val="bg1"/>
                </a:solidFill>
              </a:rPr>
              <a:t>2010 - 2015 | PUESTO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 smtClean="0">
                <a:solidFill>
                  <a:schemeClr val="bg1"/>
                </a:solidFill>
              </a:rPr>
              <a:t>Nullam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bg1"/>
                </a:solidFill>
              </a:rPr>
              <a:t>2010 - 2015 | PUESTO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Nullam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  <a:p>
            <a:pPr defTabSz="685800">
              <a:defRPr/>
            </a:pP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bg1"/>
                </a:solidFill>
              </a:rPr>
              <a:t>2010 - 2015 | PUESTO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Nullam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41" name="object 108"/>
          <p:cNvSpPr txBox="1"/>
          <p:nvPr/>
        </p:nvSpPr>
        <p:spPr>
          <a:xfrm>
            <a:off x="850105" y="3922773"/>
            <a:ext cx="2120506" cy="16927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bg1"/>
                </a:solidFill>
              </a:rPr>
              <a:t>2012 </a:t>
            </a:r>
            <a:r>
              <a:rPr lang="mr-IN" sz="1000" b="1" dirty="0">
                <a:solidFill>
                  <a:schemeClr val="bg1"/>
                </a:solidFill>
              </a:rPr>
              <a:t>–</a:t>
            </a:r>
            <a:r>
              <a:rPr lang="fr-FR" sz="1000" b="1" dirty="0">
                <a:solidFill>
                  <a:schemeClr val="bg1"/>
                </a:solidFill>
              </a:rPr>
              <a:t> TÍTULO – CENTRO EDUCATIVO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smtClean="0">
                <a:solidFill>
                  <a:schemeClr val="bg1"/>
                </a:solidFill>
              </a:rPr>
              <a:t/>
            </a:r>
            <a:br>
              <a:rPr lang="fr-FR" sz="1000" dirty="0" smtClean="0">
                <a:solidFill>
                  <a:schemeClr val="bg1"/>
                </a:solidFill>
              </a:rPr>
            </a:b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bg1"/>
                </a:solidFill>
              </a:rPr>
              <a:t>2012 </a:t>
            </a:r>
            <a:r>
              <a:rPr lang="mr-IN" sz="1000" b="1" dirty="0">
                <a:solidFill>
                  <a:schemeClr val="bg1"/>
                </a:solidFill>
              </a:rPr>
              <a:t>–</a:t>
            </a:r>
            <a:r>
              <a:rPr lang="fr-FR" sz="1000" b="1" dirty="0">
                <a:solidFill>
                  <a:schemeClr val="bg1"/>
                </a:solidFill>
              </a:rPr>
              <a:t> TÍTULO – CENTRO EDUCATIVO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endParaRPr lang="fr-FR" sz="10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bg1"/>
              </a:solidFill>
              <a:cs typeface="Proxima Nova 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bg1"/>
                </a:solidFill>
              </a:rPr>
              <a:t>2012 </a:t>
            </a:r>
            <a:r>
              <a:rPr lang="mr-IN" sz="1000" b="1" dirty="0">
                <a:solidFill>
                  <a:schemeClr val="bg1"/>
                </a:solidFill>
              </a:rPr>
              <a:t>–</a:t>
            </a:r>
            <a:r>
              <a:rPr lang="fr-FR" sz="1000" b="1" dirty="0">
                <a:solidFill>
                  <a:schemeClr val="bg1"/>
                </a:solidFill>
              </a:rPr>
              <a:t> TÍTULO – CENTRO EDUCATIVO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</a:rPr>
              <a:t>Lorem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endParaRPr sz="1000" dirty="0">
              <a:solidFill>
                <a:schemeClr val="bg1"/>
              </a:solidFill>
              <a:cs typeface="Proxima Nova Lt"/>
            </a:endParaRPr>
          </a:p>
        </p:txBody>
      </p:sp>
      <p:sp>
        <p:nvSpPr>
          <p:cNvPr id="42" name="object 5"/>
          <p:cNvSpPr/>
          <p:nvPr/>
        </p:nvSpPr>
        <p:spPr>
          <a:xfrm>
            <a:off x="5915996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48" name="object 6"/>
          <p:cNvSpPr/>
          <p:nvPr/>
        </p:nvSpPr>
        <p:spPr>
          <a:xfrm>
            <a:off x="6043504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49" name="object 7"/>
          <p:cNvSpPr/>
          <p:nvPr/>
        </p:nvSpPr>
        <p:spPr>
          <a:xfrm>
            <a:off x="6169958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0" name="object 8"/>
          <p:cNvSpPr/>
          <p:nvPr/>
        </p:nvSpPr>
        <p:spPr>
          <a:xfrm>
            <a:off x="6297466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3" name="object 9"/>
          <p:cNvSpPr/>
          <p:nvPr/>
        </p:nvSpPr>
        <p:spPr>
          <a:xfrm>
            <a:off x="6423920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4" name="object 10"/>
          <p:cNvSpPr/>
          <p:nvPr/>
        </p:nvSpPr>
        <p:spPr>
          <a:xfrm>
            <a:off x="5915996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5" name="object 11"/>
          <p:cNvSpPr/>
          <p:nvPr/>
        </p:nvSpPr>
        <p:spPr>
          <a:xfrm>
            <a:off x="6043504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6" name="object 12"/>
          <p:cNvSpPr/>
          <p:nvPr/>
        </p:nvSpPr>
        <p:spPr>
          <a:xfrm>
            <a:off x="6169958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57" name="object 13"/>
          <p:cNvSpPr/>
          <p:nvPr/>
        </p:nvSpPr>
        <p:spPr>
          <a:xfrm>
            <a:off x="6297466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62" name="object 14"/>
          <p:cNvSpPr/>
          <p:nvPr/>
        </p:nvSpPr>
        <p:spPr>
          <a:xfrm>
            <a:off x="6423920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65" name="object 15"/>
          <p:cNvSpPr/>
          <p:nvPr/>
        </p:nvSpPr>
        <p:spPr>
          <a:xfrm>
            <a:off x="5918179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67" name="object 16"/>
          <p:cNvSpPr/>
          <p:nvPr/>
        </p:nvSpPr>
        <p:spPr>
          <a:xfrm>
            <a:off x="6045687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68" name="object 17"/>
          <p:cNvSpPr/>
          <p:nvPr/>
        </p:nvSpPr>
        <p:spPr>
          <a:xfrm>
            <a:off x="6172141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2" name="object 18"/>
          <p:cNvSpPr/>
          <p:nvPr/>
        </p:nvSpPr>
        <p:spPr>
          <a:xfrm>
            <a:off x="6299649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3" name="object 19"/>
          <p:cNvSpPr/>
          <p:nvPr/>
        </p:nvSpPr>
        <p:spPr>
          <a:xfrm>
            <a:off x="6426103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4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4" name="object 20"/>
          <p:cNvSpPr/>
          <p:nvPr/>
        </p:nvSpPr>
        <p:spPr>
          <a:xfrm>
            <a:off x="4374873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5" name="object 21"/>
          <p:cNvSpPr/>
          <p:nvPr/>
        </p:nvSpPr>
        <p:spPr>
          <a:xfrm>
            <a:off x="4502381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6" name="object 22"/>
          <p:cNvSpPr/>
          <p:nvPr/>
        </p:nvSpPr>
        <p:spPr>
          <a:xfrm>
            <a:off x="4628835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7" name="object 23"/>
          <p:cNvSpPr/>
          <p:nvPr/>
        </p:nvSpPr>
        <p:spPr>
          <a:xfrm>
            <a:off x="4756343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8" name="object 24"/>
          <p:cNvSpPr/>
          <p:nvPr/>
        </p:nvSpPr>
        <p:spPr>
          <a:xfrm>
            <a:off x="4882797" y="7596020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4374873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0" name="object 26"/>
          <p:cNvSpPr/>
          <p:nvPr/>
        </p:nvSpPr>
        <p:spPr>
          <a:xfrm>
            <a:off x="4502381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1" name="object 27"/>
          <p:cNvSpPr/>
          <p:nvPr/>
        </p:nvSpPr>
        <p:spPr>
          <a:xfrm>
            <a:off x="4628835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2" name="object 28"/>
          <p:cNvSpPr/>
          <p:nvPr/>
        </p:nvSpPr>
        <p:spPr>
          <a:xfrm>
            <a:off x="4756343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3" name="object 29"/>
          <p:cNvSpPr/>
          <p:nvPr/>
        </p:nvSpPr>
        <p:spPr>
          <a:xfrm>
            <a:off x="4882797" y="7875379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4" name="object 30"/>
          <p:cNvSpPr/>
          <p:nvPr/>
        </p:nvSpPr>
        <p:spPr>
          <a:xfrm>
            <a:off x="4377055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5" name="object 31"/>
          <p:cNvSpPr/>
          <p:nvPr/>
        </p:nvSpPr>
        <p:spPr>
          <a:xfrm>
            <a:off x="4504564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6" name="object 32"/>
          <p:cNvSpPr/>
          <p:nvPr/>
        </p:nvSpPr>
        <p:spPr>
          <a:xfrm>
            <a:off x="4631018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0"/>
                </a:moveTo>
                <a:lnTo>
                  <a:pt x="0" y="48272"/>
                </a:lnTo>
                <a:lnTo>
                  <a:pt x="48272" y="96545"/>
                </a:lnTo>
                <a:lnTo>
                  <a:pt x="96545" y="48272"/>
                </a:lnTo>
                <a:lnTo>
                  <a:pt x="48272" y="0"/>
                </a:lnTo>
                <a:close/>
              </a:path>
            </a:pathLst>
          </a:custGeom>
          <a:solidFill>
            <a:srgbClr val="F2A566"/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7" name="object 33"/>
          <p:cNvSpPr/>
          <p:nvPr/>
        </p:nvSpPr>
        <p:spPr>
          <a:xfrm>
            <a:off x="4758526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8" name="object 34"/>
          <p:cNvSpPr/>
          <p:nvPr/>
        </p:nvSpPr>
        <p:spPr>
          <a:xfrm>
            <a:off x="4884980" y="8154737"/>
            <a:ext cx="97141" cy="97141"/>
          </a:xfrm>
          <a:custGeom>
            <a:avLst/>
            <a:gdLst/>
            <a:ahLst/>
            <a:cxnLst/>
            <a:rect l="l" t="t" r="r" b="b"/>
            <a:pathLst>
              <a:path w="97155" h="97154">
                <a:moveTo>
                  <a:pt x="48272" y="96545"/>
                </a:moveTo>
                <a:lnTo>
                  <a:pt x="0" y="48272"/>
                </a:lnTo>
                <a:lnTo>
                  <a:pt x="48272" y="0"/>
                </a:lnTo>
                <a:lnTo>
                  <a:pt x="96545" y="48272"/>
                </a:lnTo>
                <a:lnTo>
                  <a:pt x="48272" y="96545"/>
                </a:lnTo>
                <a:close/>
              </a:path>
            </a:pathLst>
          </a:custGeom>
          <a:ln w="6350">
            <a:solidFill>
              <a:srgbClr val="F2A56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89" name="object 65"/>
          <p:cNvSpPr txBox="1"/>
          <p:nvPr/>
        </p:nvSpPr>
        <p:spPr>
          <a:xfrm>
            <a:off x="3617088" y="7559568"/>
            <a:ext cx="633828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smtClean="0">
                <a:solidFill>
                  <a:schemeClr val="bg1"/>
                </a:solidFill>
                <a:cs typeface="Lato Semibold"/>
              </a:rPr>
              <a:t>Photoshop</a:t>
            </a:r>
            <a:endParaRPr sz="1000" dirty="0">
              <a:solidFill>
                <a:schemeClr val="bg1"/>
              </a:solidFill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solidFill>
                  <a:schemeClr val="bg1"/>
                </a:solidFill>
                <a:cs typeface="Lato Semibold"/>
              </a:rPr>
              <a:t>Google </a:t>
            </a:r>
            <a:r>
              <a:rPr lang="fr-FR" sz="1000" dirty="0" err="1" smtClean="0">
                <a:solidFill>
                  <a:schemeClr val="bg1"/>
                </a:solidFill>
                <a:cs typeface="Lato Semibold"/>
              </a:rPr>
              <a:t>Ads</a:t>
            </a:r>
            <a:endParaRPr sz="1000" dirty="0">
              <a:solidFill>
                <a:schemeClr val="bg1"/>
              </a:solidFill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spc="-5" dirty="0" smtClean="0">
                <a:solidFill>
                  <a:schemeClr val="bg1"/>
                </a:solidFill>
                <a:cs typeface="Lato Semibold"/>
              </a:rPr>
              <a:t>Ms Word</a:t>
            </a:r>
            <a:endParaRPr sz="1000" dirty="0">
              <a:solidFill>
                <a:schemeClr val="bg1"/>
              </a:solidFill>
              <a:cs typeface="Lato Semibold"/>
            </a:endParaRPr>
          </a:p>
        </p:txBody>
      </p:sp>
      <p:sp>
        <p:nvSpPr>
          <p:cNvPr id="90" name="object 66"/>
          <p:cNvSpPr txBox="1"/>
          <p:nvPr/>
        </p:nvSpPr>
        <p:spPr>
          <a:xfrm>
            <a:off x="5119146" y="7550806"/>
            <a:ext cx="711615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smtClean="0">
                <a:solidFill>
                  <a:schemeClr val="bg1"/>
                </a:solidFill>
                <a:cs typeface="Lato Semibold"/>
              </a:rPr>
              <a:t>Ms Excel</a:t>
            </a:r>
            <a:endParaRPr sz="1000" dirty="0">
              <a:solidFill>
                <a:schemeClr val="bg1"/>
              </a:solidFill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spc="-5" dirty="0" smtClean="0">
                <a:solidFill>
                  <a:schemeClr val="bg1"/>
                </a:solidFill>
                <a:cs typeface="Lato Semibold"/>
              </a:rPr>
              <a:t>Ruby On Rails</a:t>
            </a:r>
            <a:endParaRPr sz="1000" dirty="0">
              <a:solidFill>
                <a:schemeClr val="bg1"/>
              </a:solidFill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solidFill>
                  <a:schemeClr val="bg1"/>
                </a:solidFill>
                <a:cs typeface="Lato Semibold"/>
              </a:rPr>
              <a:t>PHP/MySQL</a:t>
            </a:r>
            <a:endParaRPr sz="1000" dirty="0">
              <a:solidFill>
                <a:schemeClr val="bg1"/>
              </a:solidFill>
              <a:cs typeface="Lato Semibold"/>
            </a:endParaRPr>
          </a:p>
        </p:txBody>
      </p:sp>
      <p:cxnSp>
        <p:nvCxnSpPr>
          <p:cNvPr id="93" name="Straight Connector 51"/>
          <p:cNvCxnSpPr/>
          <p:nvPr/>
        </p:nvCxnSpPr>
        <p:spPr>
          <a:xfrm>
            <a:off x="3590148" y="6861642"/>
            <a:ext cx="3435173" cy="0"/>
          </a:xfrm>
          <a:prstGeom prst="line">
            <a:avLst/>
          </a:prstGeom>
          <a:ln w="12700" cmpd="sng">
            <a:solidFill>
              <a:srgbClr val="FFFF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45"/>
          <p:cNvSpPr txBox="1"/>
          <p:nvPr/>
        </p:nvSpPr>
        <p:spPr>
          <a:xfrm>
            <a:off x="3738630" y="7050729"/>
            <a:ext cx="310979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 smtClean="0">
                <a:solidFill>
                  <a:schemeClr val="bg1"/>
                </a:solidFill>
                <a:cs typeface="Proxima Nova Alt Bd"/>
              </a:rPr>
              <a:t>Habilidades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95" name="Isosceles Triangle 68"/>
          <p:cNvSpPr/>
          <p:nvPr/>
        </p:nvSpPr>
        <p:spPr>
          <a:xfrm rot="5400000">
            <a:off x="3530995" y="7134624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43" dirty="0" smtClean="0"/>
              <a:t>      </a:t>
            </a:r>
            <a:endParaRPr lang="en-US" sz="1943" dirty="0"/>
          </a:p>
        </p:txBody>
      </p:sp>
      <p:sp>
        <p:nvSpPr>
          <p:cNvPr id="97" name="object 48"/>
          <p:cNvSpPr/>
          <p:nvPr/>
        </p:nvSpPr>
        <p:spPr>
          <a:xfrm>
            <a:off x="3809266" y="9110982"/>
            <a:ext cx="391737" cy="646334"/>
          </a:xfrm>
          <a:custGeom>
            <a:avLst/>
            <a:gdLst/>
            <a:ahLst/>
            <a:cxnLst/>
            <a:rect l="l" t="t" r="r" b="b"/>
            <a:pathLst>
              <a:path w="391794" h="646429">
                <a:moveTo>
                  <a:pt x="93929" y="646163"/>
                </a:moveTo>
                <a:lnTo>
                  <a:pt x="66638" y="610290"/>
                </a:lnTo>
                <a:lnTo>
                  <a:pt x="43550" y="571349"/>
                </a:lnTo>
                <a:lnTo>
                  <a:pt x="25004" y="529680"/>
                </a:lnTo>
                <a:lnTo>
                  <a:pt x="11338" y="485620"/>
                </a:lnTo>
                <a:lnTo>
                  <a:pt x="2891" y="439507"/>
                </a:lnTo>
                <a:lnTo>
                  <a:pt x="0" y="391680"/>
                </a:lnTo>
                <a:lnTo>
                  <a:pt x="3051" y="342549"/>
                </a:lnTo>
                <a:lnTo>
                  <a:pt x="11962" y="295238"/>
                </a:lnTo>
                <a:lnTo>
                  <a:pt x="26364" y="250116"/>
                </a:lnTo>
                <a:lnTo>
                  <a:pt x="45890" y="207549"/>
                </a:lnTo>
                <a:lnTo>
                  <a:pt x="70174" y="167905"/>
                </a:lnTo>
                <a:lnTo>
                  <a:pt x="98848" y="131550"/>
                </a:lnTo>
                <a:lnTo>
                  <a:pt x="131546" y="98851"/>
                </a:lnTo>
                <a:lnTo>
                  <a:pt x="167899" y="70176"/>
                </a:lnTo>
                <a:lnTo>
                  <a:pt x="207541" y="45891"/>
                </a:lnTo>
                <a:lnTo>
                  <a:pt x="250105" y="26364"/>
                </a:lnTo>
                <a:lnTo>
                  <a:pt x="295223" y="11962"/>
                </a:lnTo>
                <a:lnTo>
                  <a:pt x="342529" y="3051"/>
                </a:lnTo>
                <a:lnTo>
                  <a:pt x="391655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49"/>
          <p:cNvSpPr/>
          <p:nvPr/>
        </p:nvSpPr>
        <p:spPr>
          <a:xfrm>
            <a:off x="3903187" y="9110982"/>
            <a:ext cx="689508" cy="783474"/>
          </a:xfrm>
          <a:custGeom>
            <a:avLst/>
            <a:gdLst/>
            <a:ahLst/>
            <a:cxnLst/>
            <a:rect l="l" t="t" r="r" b="b"/>
            <a:pathLst>
              <a:path w="689610" h="783590">
                <a:moveTo>
                  <a:pt x="297726" y="0"/>
                </a:moveTo>
                <a:lnTo>
                  <a:pt x="346857" y="3051"/>
                </a:lnTo>
                <a:lnTo>
                  <a:pt x="394168" y="11962"/>
                </a:lnTo>
                <a:lnTo>
                  <a:pt x="439291" y="26364"/>
                </a:lnTo>
                <a:lnTo>
                  <a:pt x="481859" y="45891"/>
                </a:lnTo>
                <a:lnTo>
                  <a:pt x="521505" y="70176"/>
                </a:lnTo>
                <a:lnTo>
                  <a:pt x="557862" y="98851"/>
                </a:lnTo>
                <a:lnTo>
                  <a:pt x="590562" y="131550"/>
                </a:lnTo>
                <a:lnTo>
                  <a:pt x="619239" y="167905"/>
                </a:lnTo>
                <a:lnTo>
                  <a:pt x="643525" y="207549"/>
                </a:lnTo>
                <a:lnTo>
                  <a:pt x="663053" y="250116"/>
                </a:lnTo>
                <a:lnTo>
                  <a:pt x="677456" y="295238"/>
                </a:lnTo>
                <a:lnTo>
                  <a:pt x="686367" y="342549"/>
                </a:lnTo>
                <a:lnTo>
                  <a:pt x="689419" y="391680"/>
                </a:lnTo>
                <a:lnTo>
                  <a:pt x="686367" y="440809"/>
                </a:lnTo>
                <a:lnTo>
                  <a:pt x="677456" y="488117"/>
                </a:lnTo>
                <a:lnTo>
                  <a:pt x="663053" y="533237"/>
                </a:lnTo>
                <a:lnTo>
                  <a:pt x="643525" y="575803"/>
                </a:lnTo>
                <a:lnTo>
                  <a:pt x="619239" y="615446"/>
                </a:lnTo>
                <a:lnTo>
                  <a:pt x="590562" y="651800"/>
                </a:lnTo>
                <a:lnTo>
                  <a:pt x="557862" y="684498"/>
                </a:lnTo>
                <a:lnTo>
                  <a:pt x="521505" y="713173"/>
                </a:lnTo>
                <a:lnTo>
                  <a:pt x="481859" y="737457"/>
                </a:lnTo>
                <a:lnTo>
                  <a:pt x="439291" y="756984"/>
                </a:lnTo>
                <a:lnTo>
                  <a:pt x="394168" y="771386"/>
                </a:lnTo>
                <a:lnTo>
                  <a:pt x="346857" y="780296"/>
                </a:lnTo>
                <a:lnTo>
                  <a:pt x="297726" y="783348"/>
                </a:lnTo>
                <a:lnTo>
                  <a:pt x="247482" y="780156"/>
                </a:lnTo>
                <a:lnTo>
                  <a:pt x="199154" y="770840"/>
                </a:lnTo>
                <a:lnTo>
                  <a:pt x="153134" y="755794"/>
                </a:lnTo>
                <a:lnTo>
                  <a:pt x="109816" y="735411"/>
                </a:lnTo>
                <a:lnTo>
                  <a:pt x="69592" y="710083"/>
                </a:lnTo>
                <a:lnTo>
                  <a:pt x="32856" y="680202"/>
                </a:lnTo>
                <a:lnTo>
                  <a:pt x="0" y="646163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50"/>
          <p:cNvSpPr/>
          <p:nvPr/>
        </p:nvSpPr>
        <p:spPr>
          <a:xfrm>
            <a:off x="4961031" y="9110988"/>
            <a:ext cx="293961" cy="132695"/>
          </a:xfrm>
          <a:custGeom>
            <a:avLst/>
            <a:gdLst/>
            <a:ahLst/>
            <a:cxnLst/>
            <a:rect l="l" t="t" r="r" b="b"/>
            <a:pathLst>
              <a:path w="294005" h="132715">
                <a:moveTo>
                  <a:pt x="0" y="132600"/>
                </a:moveTo>
                <a:lnTo>
                  <a:pt x="32725" y="99650"/>
                </a:lnTo>
                <a:lnTo>
                  <a:pt x="69150" y="70750"/>
                </a:lnTo>
                <a:lnTo>
                  <a:pt x="108902" y="46271"/>
                </a:lnTo>
                <a:lnTo>
                  <a:pt x="151609" y="26585"/>
                </a:lnTo>
                <a:lnTo>
                  <a:pt x="196899" y="12063"/>
                </a:lnTo>
                <a:lnTo>
                  <a:pt x="244399" y="3077"/>
                </a:lnTo>
                <a:lnTo>
                  <a:pt x="293738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51"/>
          <p:cNvSpPr/>
          <p:nvPr/>
        </p:nvSpPr>
        <p:spPr>
          <a:xfrm>
            <a:off x="4863114" y="9110982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391668" y="0"/>
                </a:move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21" y="342796"/>
                </a:lnTo>
                <a:lnTo>
                  <a:pt x="11845" y="295711"/>
                </a:lnTo>
                <a:lnTo>
                  <a:pt x="26109" y="250786"/>
                </a:lnTo>
                <a:lnTo>
                  <a:pt x="45452" y="208385"/>
                </a:lnTo>
                <a:lnTo>
                  <a:pt x="69513" y="168869"/>
                </a:lnTo>
                <a:lnTo>
                  <a:pt x="97929" y="13260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BBBD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52"/>
          <p:cNvSpPr/>
          <p:nvPr/>
        </p:nvSpPr>
        <p:spPr>
          <a:xfrm>
            <a:off x="5916920" y="9110979"/>
            <a:ext cx="783474" cy="783474"/>
          </a:xfrm>
          <a:custGeom>
            <a:avLst/>
            <a:gdLst/>
            <a:ahLst/>
            <a:cxnLst/>
            <a:rect l="l" t="t" r="r" b="b"/>
            <a:pathLst>
              <a:path w="783589" h="783590">
                <a:moveTo>
                  <a:pt x="783361" y="391680"/>
                </a:moveTo>
                <a:lnTo>
                  <a:pt x="780309" y="440809"/>
                </a:lnTo>
                <a:lnTo>
                  <a:pt x="771398" y="488117"/>
                </a:lnTo>
                <a:lnTo>
                  <a:pt x="756995" y="533237"/>
                </a:lnTo>
                <a:lnTo>
                  <a:pt x="737466" y="575803"/>
                </a:lnTo>
                <a:lnTo>
                  <a:pt x="713181" y="615446"/>
                </a:lnTo>
                <a:lnTo>
                  <a:pt x="684504" y="651800"/>
                </a:lnTo>
                <a:lnTo>
                  <a:pt x="651804" y="684498"/>
                </a:lnTo>
                <a:lnTo>
                  <a:pt x="615447" y="713173"/>
                </a:lnTo>
                <a:lnTo>
                  <a:pt x="575801" y="737457"/>
                </a:lnTo>
                <a:lnTo>
                  <a:pt x="533233" y="756984"/>
                </a:lnTo>
                <a:lnTo>
                  <a:pt x="488110" y="771386"/>
                </a:lnTo>
                <a:lnTo>
                  <a:pt x="440799" y="780296"/>
                </a:lnTo>
                <a:lnTo>
                  <a:pt x="391668" y="783348"/>
                </a:lnTo>
                <a:lnTo>
                  <a:pt x="342541" y="780296"/>
                </a:lnTo>
                <a:lnTo>
                  <a:pt x="295235" y="771386"/>
                </a:lnTo>
                <a:lnTo>
                  <a:pt x="250116" y="756984"/>
                </a:lnTo>
                <a:lnTo>
                  <a:pt x="207551" y="737457"/>
                </a:lnTo>
                <a:lnTo>
                  <a:pt x="167907" y="713173"/>
                </a:lnTo>
                <a:lnTo>
                  <a:pt x="131553" y="684498"/>
                </a:lnTo>
                <a:lnTo>
                  <a:pt x="98854" y="651800"/>
                </a:lnTo>
                <a:lnTo>
                  <a:pt x="70178" y="615446"/>
                </a:lnTo>
                <a:lnTo>
                  <a:pt x="45893" y="575803"/>
                </a:lnTo>
                <a:lnTo>
                  <a:pt x="26365" y="533237"/>
                </a:lnTo>
                <a:lnTo>
                  <a:pt x="11963" y="488117"/>
                </a:lnTo>
                <a:lnTo>
                  <a:pt x="3051" y="440809"/>
                </a:lnTo>
                <a:lnTo>
                  <a:pt x="0" y="391680"/>
                </a:lnTo>
                <a:lnTo>
                  <a:pt x="3051" y="342549"/>
                </a:lnTo>
                <a:lnTo>
                  <a:pt x="11963" y="295238"/>
                </a:lnTo>
                <a:lnTo>
                  <a:pt x="26365" y="250116"/>
                </a:lnTo>
                <a:lnTo>
                  <a:pt x="45893" y="207549"/>
                </a:lnTo>
                <a:lnTo>
                  <a:pt x="70178" y="167905"/>
                </a:lnTo>
                <a:lnTo>
                  <a:pt x="98854" y="131550"/>
                </a:lnTo>
                <a:lnTo>
                  <a:pt x="131553" y="98851"/>
                </a:lnTo>
                <a:lnTo>
                  <a:pt x="167907" y="70176"/>
                </a:lnTo>
                <a:lnTo>
                  <a:pt x="207551" y="45891"/>
                </a:lnTo>
                <a:lnTo>
                  <a:pt x="250116" y="26364"/>
                </a:lnTo>
                <a:lnTo>
                  <a:pt x="295235" y="11962"/>
                </a:lnTo>
                <a:lnTo>
                  <a:pt x="342541" y="3051"/>
                </a:lnTo>
                <a:lnTo>
                  <a:pt x="391668" y="0"/>
                </a:lnTo>
                <a:lnTo>
                  <a:pt x="440799" y="3051"/>
                </a:lnTo>
                <a:lnTo>
                  <a:pt x="488110" y="11962"/>
                </a:lnTo>
                <a:lnTo>
                  <a:pt x="533233" y="26364"/>
                </a:lnTo>
                <a:lnTo>
                  <a:pt x="575801" y="45891"/>
                </a:lnTo>
                <a:lnTo>
                  <a:pt x="615447" y="70176"/>
                </a:lnTo>
                <a:lnTo>
                  <a:pt x="651804" y="98851"/>
                </a:lnTo>
                <a:lnTo>
                  <a:pt x="684504" y="131550"/>
                </a:lnTo>
                <a:lnTo>
                  <a:pt x="713181" y="167905"/>
                </a:lnTo>
                <a:lnTo>
                  <a:pt x="737466" y="207549"/>
                </a:lnTo>
                <a:lnTo>
                  <a:pt x="756995" y="250116"/>
                </a:lnTo>
                <a:lnTo>
                  <a:pt x="771398" y="295238"/>
                </a:lnTo>
                <a:lnTo>
                  <a:pt x="780309" y="342549"/>
                </a:lnTo>
                <a:lnTo>
                  <a:pt x="783361" y="39168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69"/>
          <p:cNvSpPr txBox="1"/>
          <p:nvPr/>
        </p:nvSpPr>
        <p:spPr>
          <a:xfrm>
            <a:off x="3943705" y="9404194"/>
            <a:ext cx="514908" cy="1692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Inglés</a:t>
            </a:r>
            <a:endParaRPr sz="1100" dirty="0">
              <a:cs typeface="Lato Light"/>
            </a:endParaRPr>
          </a:p>
        </p:txBody>
      </p:sp>
      <p:sp>
        <p:nvSpPr>
          <p:cNvPr id="103" name="object 70"/>
          <p:cNvSpPr txBox="1"/>
          <p:nvPr/>
        </p:nvSpPr>
        <p:spPr>
          <a:xfrm>
            <a:off x="4946215" y="9404194"/>
            <a:ext cx="62685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Francés</a:t>
            </a:r>
            <a:endParaRPr sz="1100" dirty="0">
              <a:cs typeface="Lato Light"/>
            </a:endParaRPr>
          </a:p>
        </p:txBody>
      </p:sp>
      <p:sp>
        <p:nvSpPr>
          <p:cNvPr id="104" name="object 71"/>
          <p:cNvSpPr txBox="1"/>
          <p:nvPr/>
        </p:nvSpPr>
        <p:spPr>
          <a:xfrm>
            <a:off x="6051465" y="9404194"/>
            <a:ext cx="51490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100" dirty="0" err="1" smtClean="0">
                <a:cs typeface="Lato Light"/>
              </a:rPr>
              <a:t>Chino</a:t>
            </a:r>
            <a:endParaRPr sz="1100" dirty="0">
              <a:cs typeface="Lato Light"/>
            </a:endParaRPr>
          </a:p>
        </p:txBody>
      </p:sp>
      <p:sp>
        <p:nvSpPr>
          <p:cNvPr id="105" name="TextBox 45"/>
          <p:cNvSpPr txBox="1"/>
          <p:nvPr/>
        </p:nvSpPr>
        <p:spPr>
          <a:xfrm>
            <a:off x="3731965" y="8530465"/>
            <a:ext cx="310979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 smtClean="0">
                <a:solidFill>
                  <a:schemeClr val="bg1"/>
                </a:solidFill>
                <a:cs typeface="Proxima Nova Alt Bd"/>
              </a:rPr>
              <a:t>Idiomas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106" name="Isosceles Triangle 68"/>
          <p:cNvSpPr/>
          <p:nvPr/>
        </p:nvSpPr>
        <p:spPr>
          <a:xfrm rot="5400000">
            <a:off x="3539737" y="8618515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07" name="TextBox 45"/>
          <p:cNvSpPr txBox="1"/>
          <p:nvPr/>
        </p:nvSpPr>
        <p:spPr>
          <a:xfrm>
            <a:off x="912486" y="6199459"/>
            <a:ext cx="310979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727" dirty="0" smtClean="0">
                <a:solidFill>
                  <a:schemeClr val="bg1"/>
                </a:solidFill>
                <a:cs typeface="Proxima Nova Alt Bd"/>
              </a:rPr>
              <a:t>Personalidad</a:t>
            </a:r>
            <a:endParaRPr lang="en-US" sz="1727" dirty="0">
              <a:solidFill>
                <a:schemeClr val="bg1"/>
              </a:solidFill>
              <a:cs typeface="Proxima Nova Alt Bd"/>
            </a:endParaRPr>
          </a:p>
        </p:txBody>
      </p:sp>
      <p:sp>
        <p:nvSpPr>
          <p:cNvPr id="108" name="Isosceles Triangle 68"/>
          <p:cNvSpPr/>
          <p:nvPr/>
        </p:nvSpPr>
        <p:spPr>
          <a:xfrm rot="5400000">
            <a:off x="704851" y="6283354"/>
            <a:ext cx="125916" cy="108549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43" dirty="0" smtClean="0"/>
              <a:t>      </a:t>
            </a:r>
            <a:endParaRPr lang="en-US" sz="1943" dirty="0"/>
          </a:p>
        </p:txBody>
      </p:sp>
      <p:sp>
        <p:nvSpPr>
          <p:cNvPr id="109" name="Rectangle 108"/>
          <p:cNvSpPr/>
          <p:nvPr/>
        </p:nvSpPr>
        <p:spPr>
          <a:xfrm>
            <a:off x="932958" y="6750498"/>
            <a:ext cx="353539" cy="1124881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1308007" y="6877500"/>
            <a:ext cx="353539" cy="99787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1678639" y="6641638"/>
            <a:ext cx="353539" cy="1233741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959652" y="8113879"/>
            <a:ext cx="110638" cy="108859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112"/>
          <p:cNvSpPr/>
          <p:nvPr/>
        </p:nvSpPr>
        <p:spPr>
          <a:xfrm>
            <a:off x="959652" y="8375138"/>
            <a:ext cx="110638" cy="10885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113"/>
          <p:cNvSpPr/>
          <p:nvPr/>
        </p:nvSpPr>
        <p:spPr>
          <a:xfrm>
            <a:off x="959866" y="8636397"/>
            <a:ext cx="110638" cy="108859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ZoneTexte 114"/>
          <p:cNvSpPr txBox="1"/>
          <p:nvPr/>
        </p:nvSpPr>
        <p:spPr>
          <a:xfrm>
            <a:off x="1160465" y="8020736"/>
            <a:ext cx="891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Creatividad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1160465" y="8279856"/>
            <a:ext cx="106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Comunicación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1154930" y="8539661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Seriedad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71" r="14671"/>
          <a:stretch/>
        </p:blipFill>
        <p:spPr>
          <a:xfrm>
            <a:off x="866290" y="553571"/>
            <a:ext cx="1371861" cy="1388216"/>
          </a:xfrm>
          <a:prstGeom prst="parallelogram">
            <a:avLst/>
          </a:prstGeom>
        </p:spPr>
      </p:pic>
    </p:spTree>
    <p:extLst>
      <p:ext uri="{BB962C8B-B14F-4D97-AF65-F5344CB8AC3E}">
        <p14:creationId xmlns:p14="http://schemas.microsoft.com/office/powerpoint/2010/main" val="171995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249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Lato Light</vt:lpstr>
      <vt:lpstr>Lato Semibold</vt:lpstr>
      <vt:lpstr>Mangal</vt:lpstr>
      <vt:lpstr>Proxima Nova Alt Bd</vt:lpstr>
      <vt:lpstr>Proxima Nova Lt</vt:lpstr>
      <vt:lpstr>Proxima Nova Rg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2017-10-04T09:53:10Z</dcterms:created>
  <dcterms:modified xsi:type="dcterms:W3CDTF">2019-01-22T20:51:16Z</dcterms:modified>
</cp:coreProperties>
</file>