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08"/>
    <p:restoredTop sz="94661"/>
  </p:normalViewPr>
  <p:slideViewPr>
    <p:cSldViewPr snapToGrid="0" snapToObjects="1">
      <p:cViewPr>
        <p:scale>
          <a:sx n="124" d="100"/>
          <a:sy n="124" d="100"/>
        </p:scale>
        <p:origin x="840" y="-25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smtClean="0"/>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154A5522-8B10-E748-AE69-C44F2301AFF9}" type="datetimeFigureOut">
              <a:rPr lang="fr-FR" smtClean="0"/>
              <a:t>22/01/2019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54A5522-8B10-E748-AE69-C44F2301AFF9}" type="datetimeFigureOut">
              <a:rPr lang="fr-FR" smtClean="0"/>
              <a:t>22/01/2019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54A5522-8B10-E748-AE69-C44F2301AFF9}" type="datetimeFigureOut">
              <a:rPr lang="fr-FR" smtClean="0"/>
              <a:t>22/01/2019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54A5522-8B10-E748-AE69-C44F2301AFF9}" type="datetimeFigureOut">
              <a:rPr lang="fr-FR" smtClean="0"/>
              <a:t>22/01/2019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smtClean="0"/>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154A5522-8B10-E748-AE69-C44F2301AFF9}" type="datetimeFigureOut">
              <a:rPr lang="fr-FR" smtClean="0"/>
              <a:t>22/01/2019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54A5522-8B10-E748-AE69-C44F2301AFF9}" type="datetimeFigureOut">
              <a:rPr lang="fr-FR" smtClean="0"/>
              <a:t>22/01/2019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smtClean="0"/>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54A5522-8B10-E748-AE69-C44F2301AFF9}" type="datetimeFigureOut">
              <a:rPr lang="fr-FR" smtClean="0"/>
              <a:t>22/01/2019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154A5522-8B10-E748-AE69-C44F2301AFF9}" type="datetimeFigureOut">
              <a:rPr lang="fr-FR" smtClean="0"/>
              <a:t>22/01/2019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A5522-8B10-E748-AE69-C44F2301AFF9}" type="datetimeFigureOut">
              <a:rPr lang="fr-FR" smtClean="0"/>
              <a:t>22/01/2019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154A5522-8B10-E748-AE69-C44F2301AFF9}" type="datetimeFigureOut">
              <a:rPr lang="fr-FR" smtClean="0"/>
              <a:t>22/01/2019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154A5522-8B10-E748-AE69-C44F2301AFF9}" type="datetimeFigureOut">
              <a:rPr lang="fr-FR" smtClean="0"/>
              <a:t>22/01/2019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smtClean="0"/>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154A5522-8B10-E748-AE69-C44F2301AFF9}" type="datetimeFigureOut">
              <a:rPr lang="fr-FR" smtClean="0"/>
              <a:t>22/01/2019</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E17212D7-548D-6C42-AB2E-8C8EDA3FD2FD}" type="slidenum">
              <a:rPr lang="fr-FR" smtClean="0"/>
              <a:t>‹Nº›</a:t>
            </a:fld>
            <a:endParaRPr lang="fr-FR"/>
          </a:p>
        </p:txBody>
      </p:sp>
    </p:spTree>
    <p:extLst>
      <p:ext uri="{BB962C8B-B14F-4D97-AF65-F5344CB8AC3E}">
        <p14:creationId xmlns:p14="http://schemas.microsoft.com/office/powerpoint/2010/main" val="1971196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3225095" y="2962005"/>
            <a:ext cx="165075" cy="165075"/>
          </a:xfrm>
          <a:custGeom>
            <a:avLst/>
            <a:gdLst/>
            <a:ahLst/>
            <a:cxnLst/>
            <a:rect l="l" t="t" r="r" b="b"/>
            <a:pathLst>
              <a:path w="165100" h="165100">
                <a:moveTo>
                  <a:pt x="0" y="82550"/>
                </a:moveTo>
                <a:lnTo>
                  <a:pt x="6486" y="114677"/>
                </a:lnTo>
                <a:lnTo>
                  <a:pt x="24177" y="140917"/>
                </a:lnTo>
                <a:lnTo>
                  <a:pt x="50417" y="158611"/>
                </a:lnTo>
                <a:lnTo>
                  <a:pt x="82550" y="165100"/>
                </a:lnTo>
                <a:lnTo>
                  <a:pt x="114677" y="158611"/>
                </a:lnTo>
                <a:lnTo>
                  <a:pt x="140917" y="140917"/>
                </a:lnTo>
                <a:lnTo>
                  <a:pt x="158611" y="114677"/>
                </a:lnTo>
                <a:lnTo>
                  <a:pt x="165100" y="82550"/>
                </a:lnTo>
                <a:lnTo>
                  <a:pt x="158611" y="50422"/>
                </a:lnTo>
                <a:lnTo>
                  <a:pt x="140917" y="24182"/>
                </a:lnTo>
                <a:lnTo>
                  <a:pt x="114677" y="6488"/>
                </a:lnTo>
                <a:lnTo>
                  <a:pt x="82550" y="0"/>
                </a:lnTo>
                <a:lnTo>
                  <a:pt x="50417" y="6488"/>
                </a:lnTo>
                <a:lnTo>
                  <a:pt x="24177" y="24182"/>
                </a:lnTo>
                <a:lnTo>
                  <a:pt x="6486" y="50422"/>
                </a:lnTo>
                <a:lnTo>
                  <a:pt x="0" y="82550"/>
                </a:lnTo>
                <a:close/>
              </a:path>
            </a:pathLst>
          </a:custGeom>
          <a:ln w="9525">
            <a:solidFill>
              <a:srgbClr val="E5BA93"/>
            </a:solidFill>
          </a:ln>
        </p:spPr>
        <p:txBody>
          <a:bodyPr wrap="square" lIns="0" tIns="0" rIns="0" bIns="0" rtlCol="0"/>
          <a:lstStyle/>
          <a:p>
            <a:endParaRPr/>
          </a:p>
        </p:txBody>
      </p:sp>
      <p:sp>
        <p:nvSpPr>
          <p:cNvPr id="4" name="object 4"/>
          <p:cNvSpPr/>
          <p:nvPr/>
        </p:nvSpPr>
        <p:spPr>
          <a:xfrm>
            <a:off x="3278780" y="3018271"/>
            <a:ext cx="56507" cy="52061"/>
          </a:xfrm>
          <a:custGeom>
            <a:avLst/>
            <a:gdLst/>
            <a:ahLst/>
            <a:cxnLst/>
            <a:rect l="l" t="t" r="r" b="b"/>
            <a:pathLst>
              <a:path w="56514" h="52070">
                <a:moveTo>
                  <a:pt x="31521" y="16637"/>
                </a:moveTo>
                <a:lnTo>
                  <a:pt x="19164" y="16637"/>
                </a:lnTo>
                <a:lnTo>
                  <a:pt x="19164" y="51879"/>
                </a:lnTo>
                <a:lnTo>
                  <a:pt x="31521" y="51879"/>
                </a:lnTo>
                <a:lnTo>
                  <a:pt x="31470" y="30695"/>
                </a:lnTo>
                <a:lnTo>
                  <a:pt x="31800" y="29921"/>
                </a:lnTo>
                <a:lnTo>
                  <a:pt x="32639" y="27800"/>
                </a:lnTo>
                <a:lnTo>
                  <a:pt x="34480" y="25615"/>
                </a:lnTo>
                <a:lnTo>
                  <a:pt x="56502" y="25615"/>
                </a:lnTo>
                <a:lnTo>
                  <a:pt x="56502" y="22174"/>
                </a:lnTo>
                <a:lnTo>
                  <a:pt x="31521" y="22174"/>
                </a:lnTo>
                <a:lnTo>
                  <a:pt x="31521" y="16637"/>
                </a:lnTo>
                <a:close/>
              </a:path>
              <a:path w="56514" h="52070">
                <a:moveTo>
                  <a:pt x="56502" y="25615"/>
                </a:moveTo>
                <a:lnTo>
                  <a:pt x="42049" y="25615"/>
                </a:lnTo>
                <a:lnTo>
                  <a:pt x="44005" y="28867"/>
                </a:lnTo>
                <a:lnTo>
                  <a:pt x="44005" y="51879"/>
                </a:lnTo>
                <a:lnTo>
                  <a:pt x="56502" y="51879"/>
                </a:lnTo>
                <a:lnTo>
                  <a:pt x="56502" y="25615"/>
                </a:lnTo>
                <a:close/>
              </a:path>
              <a:path w="56514" h="52070">
                <a:moveTo>
                  <a:pt x="50368" y="16294"/>
                </a:moveTo>
                <a:lnTo>
                  <a:pt x="36207" y="16294"/>
                </a:lnTo>
                <a:lnTo>
                  <a:pt x="32258" y="19748"/>
                </a:lnTo>
                <a:lnTo>
                  <a:pt x="31521" y="22174"/>
                </a:lnTo>
                <a:lnTo>
                  <a:pt x="56502" y="22174"/>
                </a:lnTo>
                <a:lnTo>
                  <a:pt x="56502" y="21361"/>
                </a:lnTo>
                <a:lnTo>
                  <a:pt x="50368" y="16294"/>
                </a:lnTo>
                <a:close/>
              </a:path>
              <a:path w="56514" h="52070">
                <a:moveTo>
                  <a:pt x="10769" y="0"/>
                </a:moveTo>
                <a:lnTo>
                  <a:pt x="2667" y="0"/>
                </a:lnTo>
                <a:lnTo>
                  <a:pt x="0" y="2641"/>
                </a:lnTo>
                <a:lnTo>
                  <a:pt x="0" y="9537"/>
                </a:lnTo>
                <a:lnTo>
                  <a:pt x="2590" y="12230"/>
                </a:lnTo>
                <a:lnTo>
                  <a:pt x="10769" y="12230"/>
                </a:lnTo>
                <a:lnTo>
                  <a:pt x="13373" y="9537"/>
                </a:lnTo>
                <a:lnTo>
                  <a:pt x="13296" y="2641"/>
                </a:lnTo>
                <a:lnTo>
                  <a:pt x="10769" y="0"/>
                </a:lnTo>
                <a:close/>
              </a:path>
              <a:path w="56514" h="52070">
                <a:moveTo>
                  <a:pt x="12446" y="16637"/>
                </a:moveTo>
                <a:lnTo>
                  <a:pt x="1435" y="16637"/>
                </a:lnTo>
                <a:lnTo>
                  <a:pt x="1435" y="51879"/>
                </a:lnTo>
                <a:lnTo>
                  <a:pt x="12446" y="51879"/>
                </a:lnTo>
                <a:lnTo>
                  <a:pt x="12446" y="16637"/>
                </a:lnTo>
                <a:close/>
              </a:path>
            </a:pathLst>
          </a:custGeom>
          <a:solidFill>
            <a:srgbClr val="414042"/>
          </a:solidFill>
        </p:spPr>
        <p:txBody>
          <a:bodyPr wrap="square" lIns="0" tIns="0" rIns="0" bIns="0" rtlCol="0"/>
          <a:lstStyle/>
          <a:p>
            <a:endParaRPr/>
          </a:p>
        </p:txBody>
      </p:sp>
      <p:sp>
        <p:nvSpPr>
          <p:cNvPr id="5" name="object 5"/>
          <p:cNvSpPr/>
          <p:nvPr/>
        </p:nvSpPr>
        <p:spPr>
          <a:xfrm>
            <a:off x="3280593" y="2758951"/>
            <a:ext cx="59681" cy="52697"/>
          </a:xfrm>
          <a:custGeom>
            <a:avLst/>
            <a:gdLst/>
            <a:ahLst/>
            <a:cxnLst/>
            <a:rect l="l" t="t" r="r" b="b"/>
            <a:pathLst>
              <a:path w="59689" h="52704">
                <a:moveTo>
                  <a:pt x="0" y="46151"/>
                </a:moveTo>
                <a:lnTo>
                  <a:pt x="5410" y="49911"/>
                </a:lnTo>
                <a:lnTo>
                  <a:pt x="11798" y="52095"/>
                </a:lnTo>
                <a:lnTo>
                  <a:pt x="18719" y="52095"/>
                </a:lnTo>
                <a:lnTo>
                  <a:pt x="33629" y="48692"/>
                </a:lnTo>
                <a:lnTo>
                  <a:pt x="36526" y="46355"/>
                </a:lnTo>
                <a:lnTo>
                  <a:pt x="8648" y="46355"/>
                </a:lnTo>
                <a:lnTo>
                  <a:pt x="0" y="46151"/>
                </a:lnTo>
                <a:close/>
              </a:path>
              <a:path w="59689" h="52704">
                <a:moveTo>
                  <a:pt x="6692" y="31584"/>
                </a:moveTo>
                <a:lnTo>
                  <a:pt x="8229" y="36830"/>
                </a:lnTo>
                <a:lnTo>
                  <a:pt x="12725" y="40640"/>
                </a:lnTo>
                <a:lnTo>
                  <a:pt x="18084" y="40716"/>
                </a:lnTo>
                <a:lnTo>
                  <a:pt x="13919" y="44259"/>
                </a:lnTo>
                <a:lnTo>
                  <a:pt x="8648" y="46355"/>
                </a:lnTo>
                <a:lnTo>
                  <a:pt x="36526" y="46355"/>
                </a:lnTo>
                <a:lnTo>
                  <a:pt x="44524" y="39903"/>
                </a:lnTo>
                <a:lnTo>
                  <a:pt x="49012" y="31813"/>
                </a:lnTo>
                <a:lnTo>
                  <a:pt x="10083" y="31813"/>
                </a:lnTo>
                <a:lnTo>
                  <a:pt x="7429" y="31775"/>
                </a:lnTo>
                <a:lnTo>
                  <a:pt x="6692" y="31584"/>
                </a:lnTo>
                <a:close/>
              </a:path>
              <a:path w="59689" h="52704">
                <a:moveTo>
                  <a:pt x="2387" y="18313"/>
                </a:moveTo>
                <a:lnTo>
                  <a:pt x="2387" y="24866"/>
                </a:lnTo>
                <a:lnTo>
                  <a:pt x="6591" y="30162"/>
                </a:lnTo>
                <a:lnTo>
                  <a:pt x="12179" y="31381"/>
                </a:lnTo>
                <a:lnTo>
                  <a:pt x="11175" y="31686"/>
                </a:lnTo>
                <a:lnTo>
                  <a:pt x="10083" y="31813"/>
                </a:lnTo>
                <a:lnTo>
                  <a:pt x="49012" y="31813"/>
                </a:lnTo>
                <a:lnTo>
                  <a:pt x="51207" y="27856"/>
                </a:lnTo>
                <a:lnTo>
                  <a:pt x="52573" y="19939"/>
                </a:lnTo>
                <a:lnTo>
                  <a:pt x="7937" y="19939"/>
                </a:lnTo>
                <a:lnTo>
                  <a:pt x="5905" y="19862"/>
                </a:lnTo>
                <a:lnTo>
                  <a:pt x="4038" y="19304"/>
                </a:lnTo>
                <a:lnTo>
                  <a:pt x="2387" y="18313"/>
                </a:lnTo>
                <a:close/>
              </a:path>
              <a:path w="59689" h="52704">
                <a:moveTo>
                  <a:pt x="4140" y="2413"/>
                </a:moveTo>
                <a:lnTo>
                  <a:pt x="3098" y="4330"/>
                </a:lnTo>
                <a:lnTo>
                  <a:pt x="2608" y="6159"/>
                </a:lnTo>
                <a:lnTo>
                  <a:pt x="2489" y="13576"/>
                </a:lnTo>
                <a:lnTo>
                  <a:pt x="4635" y="17627"/>
                </a:lnTo>
                <a:lnTo>
                  <a:pt x="7937" y="19939"/>
                </a:lnTo>
                <a:lnTo>
                  <a:pt x="52573" y="19939"/>
                </a:lnTo>
                <a:lnTo>
                  <a:pt x="53227" y="16141"/>
                </a:lnTo>
                <a:lnTo>
                  <a:pt x="29311" y="16141"/>
                </a:lnTo>
                <a:lnTo>
                  <a:pt x="21949" y="14887"/>
                </a:lnTo>
                <a:lnTo>
                  <a:pt x="15182" y="12053"/>
                </a:lnTo>
                <a:lnTo>
                  <a:pt x="9187" y="7831"/>
                </a:lnTo>
                <a:lnTo>
                  <a:pt x="4140" y="2413"/>
                </a:lnTo>
                <a:close/>
              </a:path>
              <a:path w="59689" h="52704">
                <a:moveTo>
                  <a:pt x="44729" y="0"/>
                </a:moveTo>
                <a:lnTo>
                  <a:pt x="34480" y="0"/>
                </a:lnTo>
                <a:lnTo>
                  <a:pt x="29006" y="5880"/>
                </a:lnTo>
                <a:lnTo>
                  <a:pt x="29121" y="15176"/>
                </a:lnTo>
                <a:lnTo>
                  <a:pt x="29311" y="16141"/>
                </a:lnTo>
                <a:lnTo>
                  <a:pt x="53227" y="16141"/>
                </a:lnTo>
                <a:lnTo>
                  <a:pt x="53394" y="15176"/>
                </a:lnTo>
                <a:lnTo>
                  <a:pt x="53454" y="12992"/>
                </a:lnTo>
                <a:lnTo>
                  <a:pt x="55829" y="11099"/>
                </a:lnTo>
                <a:lnTo>
                  <a:pt x="57886" y="8801"/>
                </a:lnTo>
                <a:lnTo>
                  <a:pt x="58235" y="8242"/>
                </a:lnTo>
                <a:lnTo>
                  <a:pt x="52527" y="8242"/>
                </a:lnTo>
                <a:lnTo>
                  <a:pt x="55041" y="6604"/>
                </a:lnTo>
                <a:lnTo>
                  <a:pt x="56888" y="4165"/>
                </a:lnTo>
                <a:lnTo>
                  <a:pt x="50126" y="4165"/>
                </a:lnTo>
                <a:lnTo>
                  <a:pt x="47917" y="1600"/>
                </a:lnTo>
                <a:lnTo>
                  <a:pt x="44729" y="0"/>
                </a:lnTo>
                <a:close/>
              </a:path>
              <a:path w="59689" h="52704">
                <a:moveTo>
                  <a:pt x="59537" y="6159"/>
                </a:moveTo>
                <a:lnTo>
                  <a:pt x="57327" y="7226"/>
                </a:lnTo>
                <a:lnTo>
                  <a:pt x="54990" y="7912"/>
                </a:lnTo>
                <a:lnTo>
                  <a:pt x="52527" y="8242"/>
                </a:lnTo>
                <a:lnTo>
                  <a:pt x="58235" y="8242"/>
                </a:lnTo>
                <a:lnTo>
                  <a:pt x="59537" y="6159"/>
                </a:lnTo>
                <a:close/>
              </a:path>
              <a:path w="59689" h="52704">
                <a:moveTo>
                  <a:pt x="57886" y="952"/>
                </a:moveTo>
                <a:lnTo>
                  <a:pt x="55537" y="2451"/>
                </a:lnTo>
                <a:lnTo>
                  <a:pt x="52920" y="3543"/>
                </a:lnTo>
                <a:lnTo>
                  <a:pt x="50126" y="4165"/>
                </a:lnTo>
                <a:lnTo>
                  <a:pt x="56888" y="4165"/>
                </a:lnTo>
                <a:lnTo>
                  <a:pt x="56984" y="4038"/>
                </a:lnTo>
                <a:lnTo>
                  <a:pt x="57886" y="952"/>
                </a:lnTo>
                <a:close/>
              </a:path>
            </a:pathLst>
          </a:custGeom>
          <a:solidFill>
            <a:srgbClr val="414042"/>
          </a:solidFill>
        </p:spPr>
        <p:txBody>
          <a:bodyPr wrap="square" lIns="0" tIns="0" rIns="0" bIns="0" rtlCol="0"/>
          <a:lstStyle/>
          <a:p>
            <a:endParaRPr/>
          </a:p>
        </p:txBody>
      </p:sp>
      <p:sp>
        <p:nvSpPr>
          <p:cNvPr id="6" name="object 6"/>
          <p:cNvSpPr/>
          <p:nvPr/>
        </p:nvSpPr>
        <p:spPr>
          <a:xfrm>
            <a:off x="3229857" y="2703027"/>
            <a:ext cx="165075" cy="165075"/>
          </a:xfrm>
          <a:custGeom>
            <a:avLst/>
            <a:gdLst/>
            <a:ahLst/>
            <a:cxnLst/>
            <a:rect l="l" t="t" r="r" b="b"/>
            <a:pathLst>
              <a:path w="165100" h="165100">
                <a:moveTo>
                  <a:pt x="0" y="82537"/>
                </a:moveTo>
                <a:lnTo>
                  <a:pt x="6486" y="114662"/>
                </a:lnTo>
                <a:lnTo>
                  <a:pt x="24176" y="140898"/>
                </a:lnTo>
                <a:lnTo>
                  <a:pt x="50411" y="158587"/>
                </a:lnTo>
                <a:lnTo>
                  <a:pt x="82537" y="165074"/>
                </a:lnTo>
                <a:lnTo>
                  <a:pt x="114672" y="158587"/>
                </a:lnTo>
                <a:lnTo>
                  <a:pt x="140916" y="140898"/>
                </a:lnTo>
                <a:lnTo>
                  <a:pt x="158611" y="114662"/>
                </a:lnTo>
                <a:lnTo>
                  <a:pt x="165100" y="82537"/>
                </a:lnTo>
                <a:lnTo>
                  <a:pt x="158611" y="50411"/>
                </a:lnTo>
                <a:lnTo>
                  <a:pt x="140916" y="24176"/>
                </a:lnTo>
                <a:lnTo>
                  <a:pt x="114672" y="6486"/>
                </a:lnTo>
                <a:lnTo>
                  <a:pt x="82537" y="0"/>
                </a:lnTo>
                <a:lnTo>
                  <a:pt x="50411" y="6486"/>
                </a:lnTo>
                <a:lnTo>
                  <a:pt x="24176" y="24176"/>
                </a:lnTo>
                <a:lnTo>
                  <a:pt x="6486" y="50411"/>
                </a:lnTo>
                <a:lnTo>
                  <a:pt x="0" y="82537"/>
                </a:lnTo>
                <a:close/>
              </a:path>
            </a:pathLst>
          </a:custGeom>
          <a:ln w="9525">
            <a:solidFill>
              <a:srgbClr val="E5BA93"/>
            </a:solidFill>
          </a:ln>
        </p:spPr>
        <p:txBody>
          <a:bodyPr wrap="square" lIns="0" tIns="0" rIns="0" bIns="0" rtlCol="0"/>
          <a:lstStyle/>
          <a:p>
            <a:endParaRPr/>
          </a:p>
        </p:txBody>
      </p:sp>
      <p:sp>
        <p:nvSpPr>
          <p:cNvPr id="7" name="object 7"/>
          <p:cNvSpPr txBox="1"/>
          <p:nvPr/>
        </p:nvSpPr>
        <p:spPr>
          <a:xfrm>
            <a:off x="3490490" y="2706921"/>
            <a:ext cx="1498378" cy="620554"/>
          </a:xfrm>
          <a:prstGeom prst="rect">
            <a:avLst/>
          </a:prstGeom>
        </p:spPr>
        <p:txBody>
          <a:bodyPr vert="horz" wrap="square" lIns="0" tIns="0" rIns="0" bIns="0" rtlCol="0">
            <a:spAutoFit/>
          </a:bodyPr>
          <a:lstStyle/>
          <a:p>
            <a:pPr marL="16508"/>
            <a:r>
              <a:rPr sz="900" spc="-5" dirty="0" smtClean="0">
                <a:solidFill>
                  <a:srgbClr val="414042"/>
                </a:solidFill>
                <a:cs typeface="Proxima Nova Lt"/>
              </a:rPr>
              <a:t>twitter.com/</a:t>
            </a:r>
            <a:r>
              <a:rPr lang="fr-FR" sz="900" spc="-5" dirty="0" err="1" smtClean="0">
                <a:solidFill>
                  <a:srgbClr val="414042"/>
                </a:solidFill>
                <a:cs typeface="Proxima Nova Lt"/>
              </a:rPr>
              <a:t>muriellevo</a:t>
            </a:r>
            <a:endParaRPr sz="900" dirty="0">
              <a:cs typeface="Proxima Nova Lt"/>
            </a:endParaRPr>
          </a:p>
          <a:p>
            <a:pPr marL="13334" marR="5079" indent="-1270">
              <a:lnSpc>
                <a:spcPct val="181000"/>
              </a:lnSpc>
              <a:spcBef>
                <a:spcPts val="85"/>
              </a:spcBef>
            </a:pPr>
            <a:r>
              <a:rPr sz="900" spc="-5" dirty="0" smtClean="0">
                <a:solidFill>
                  <a:srgbClr val="414042"/>
                </a:solidFill>
                <a:cs typeface="Proxima Nova Lt"/>
              </a:rPr>
              <a:t>linkedin.com/</a:t>
            </a:r>
            <a:r>
              <a:rPr lang="fr-FR" sz="900" spc="-5" dirty="0" err="1" smtClean="0">
                <a:solidFill>
                  <a:srgbClr val="414042"/>
                </a:solidFill>
                <a:cs typeface="Proxima Nova Lt"/>
              </a:rPr>
              <a:t>muriellevo</a:t>
            </a:r>
            <a:r>
              <a:rPr sz="900" spc="-5" dirty="0" smtClean="0">
                <a:solidFill>
                  <a:srgbClr val="414042"/>
                </a:solidFill>
                <a:cs typeface="Proxima Nova Lt"/>
              </a:rPr>
              <a:t>  facebook.com/</a:t>
            </a:r>
            <a:r>
              <a:rPr lang="fr-FR" sz="900" spc="-5" dirty="0" err="1" smtClean="0">
                <a:solidFill>
                  <a:srgbClr val="414042"/>
                </a:solidFill>
                <a:cs typeface="Proxima Nova Lt"/>
              </a:rPr>
              <a:t>muriellevo</a:t>
            </a:r>
            <a:endParaRPr sz="900" dirty="0">
              <a:cs typeface="Proxima Nova Lt"/>
            </a:endParaRPr>
          </a:p>
        </p:txBody>
      </p:sp>
      <p:sp>
        <p:nvSpPr>
          <p:cNvPr id="8" name="object 8"/>
          <p:cNvSpPr/>
          <p:nvPr/>
        </p:nvSpPr>
        <p:spPr>
          <a:xfrm>
            <a:off x="3224351" y="3210224"/>
            <a:ext cx="165075" cy="165075"/>
          </a:xfrm>
          <a:custGeom>
            <a:avLst/>
            <a:gdLst/>
            <a:ahLst/>
            <a:cxnLst/>
            <a:rect l="l" t="t" r="r" b="b"/>
            <a:pathLst>
              <a:path w="165100" h="165100">
                <a:moveTo>
                  <a:pt x="0" y="82550"/>
                </a:moveTo>
                <a:lnTo>
                  <a:pt x="6484" y="114677"/>
                </a:lnTo>
                <a:lnTo>
                  <a:pt x="24171" y="140917"/>
                </a:lnTo>
                <a:lnTo>
                  <a:pt x="50406" y="158611"/>
                </a:lnTo>
                <a:lnTo>
                  <a:pt x="82537" y="165100"/>
                </a:lnTo>
                <a:lnTo>
                  <a:pt x="114666" y="158611"/>
                </a:lnTo>
                <a:lnTo>
                  <a:pt x="140911" y="140917"/>
                </a:lnTo>
                <a:lnTo>
                  <a:pt x="158609" y="114677"/>
                </a:lnTo>
                <a:lnTo>
                  <a:pt x="165100" y="82550"/>
                </a:lnTo>
                <a:lnTo>
                  <a:pt x="158609" y="50422"/>
                </a:lnTo>
                <a:lnTo>
                  <a:pt x="140911" y="24182"/>
                </a:lnTo>
                <a:lnTo>
                  <a:pt x="114666" y="6488"/>
                </a:lnTo>
                <a:lnTo>
                  <a:pt x="82537" y="0"/>
                </a:lnTo>
                <a:lnTo>
                  <a:pt x="50406" y="6488"/>
                </a:lnTo>
                <a:lnTo>
                  <a:pt x="24171" y="24182"/>
                </a:lnTo>
                <a:lnTo>
                  <a:pt x="6484" y="50422"/>
                </a:lnTo>
                <a:lnTo>
                  <a:pt x="0" y="82550"/>
                </a:lnTo>
                <a:close/>
              </a:path>
            </a:pathLst>
          </a:custGeom>
          <a:ln w="9525">
            <a:solidFill>
              <a:srgbClr val="E5BA93"/>
            </a:solidFill>
          </a:ln>
        </p:spPr>
        <p:txBody>
          <a:bodyPr wrap="square" lIns="0" tIns="0" rIns="0" bIns="0" rtlCol="0"/>
          <a:lstStyle/>
          <a:p>
            <a:endParaRPr/>
          </a:p>
        </p:txBody>
      </p:sp>
      <p:sp>
        <p:nvSpPr>
          <p:cNvPr id="9" name="object 9"/>
          <p:cNvSpPr/>
          <p:nvPr/>
        </p:nvSpPr>
        <p:spPr>
          <a:xfrm>
            <a:off x="3293779" y="3261435"/>
            <a:ext cx="30475" cy="65395"/>
          </a:xfrm>
          <a:custGeom>
            <a:avLst/>
            <a:gdLst/>
            <a:ahLst/>
            <a:cxnLst/>
            <a:rect l="l" t="t" r="r" b="b"/>
            <a:pathLst>
              <a:path w="30479" h="65404">
                <a:moveTo>
                  <a:pt x="19951" y="32588"/>
                </a:moveTo>
                <a:lnTo>
                  <a:pt x="6426" y="32588"/>
                </a:lnTo>
                <a:lnTo>
                  <a:pt x="6426" y="65125"/>
                </a:lnTo>
                <a:lnTo>
                  <a:pt x="19951" y="65125"/>
                </a:lnTo>
                <a:lnTo>
                  <a:pt x="19951" y="32588"/>
                </a:lnTo>
                <a:close/>
              </a:path>
              <a:path w="30479" h="65404">
                <a:moveTo>
                  <a:pt x="30251" y="21081"/>
                </a:moveTo>
                <a:lnTo>
                  <a:pt x="0" y="21081"/>
                </a:lnTo>
                <a:lnTo>
                  <a:pt x="0" y="32588"/>
                </a:lnTo>
                <a:lnTo>
                  <a:pt x="29070" y="32588"/>
                </a:lnTo>
                <a:lnTo>
                  <a:pt x="30251" y="21081"/>
                </a:lnTo>
                <a:close/>
              </a:path>
              <a:path w="30479" h="65404">
                <a:moveTo>
                  <a:pt x="8953" y="0"/>
                </a:moveTo>
                <a:lnTo>
                  <a:pt x="6426" y="8318"/>
                </a:lnTo>
                <a:lnTo>
                  <a:pt x="6426" y="21081"/>
                </a:lnTo>
                <a:lnTo>
                  <a:pt x="19951" y="21081"/>
                </a:lnTo>
                <a:lnTo>
                  <a:pt x="19951" y="11785"/>
                </a:lnTo>
                <a:lnTo>
                  <a:pt x="21628" y="11188"/>
                </a:lnTo>
                <a:lnTo>
                  <a:pt x="30099" y="11188"/>
                </a:lnTo>
                <a:lnTo>
                  <a:pt x="30099" y="38"/>
                </a:lnTo>
                <a:lnTo>
                  <a:pt x="8953" y="0"/>
                </a:lnTo>
                <a:close/>
              </a:path>
            </a:pathLst>
          </a:custGeom>
          <a:solidFill>
            <a:srgbClr val="414042"/>
          </a:solidFill>
        </p:spPr>
        <p:txBody>
          <a:bodyPr wrap="square" lIns="0" tIns="0" rIns="0" bIns="0" rtlCol="0"/>
          <a:lstStyle/>
          <a:p>
            <a:endParaRPr/>
          </a:p>
        </p:txBody>
      </p:sp>
      <p:sp>
        <p:nvSpPr>
          <p:cNvPr id="10" name="object 10"/>
          <p:cNvSpPr txBox="1"/>
          <p:nvPr/>
        </p:nvSpPr>
        <p:spPr>
          <a:xfrm>
            <a:off x="117336" y="9368782"/>
            <a:ext cx="881946" cy="718145"/>
          </a:xfrm>
          <a:prstGeom prst="rect">
            <a:avLst/>
          </a:prstGeom>
        </p:spPr>
        <p:txBody>
          <a:bodyPr vert="horz" wrap="square" lIns="0" tIns="0" rIns="0" bIns="0" rtlCol="0">
            <a:spAutoFit/>
          </a:bodyPr>
          <a:lstStyle/>
          <a:p>
            <a:pPr marL="12699" algn="r"/>
            <a:r>
              <a:rPr lang="fr-FR" sz="1000" dirty="0" smtClean="0">
                <a:cs typeface="Lato Semibold"/>
              </a:rPr>
              <a:t>ADWORDS</a:t>
            </a:r>
            <a:endParaRPr sz="1000" dirty="0">
              <a:cs typeface="Lato Semibold"/>
            </a:endParaRPr>
          </a:p>
          <a:p>
            <a:pPr marL="12699" algn="r">
              <a:spcBef>
                <a:spcPts val="1000"/>
              </a:spcBef>
            </a:pPr>
            <a:r>
              <a:rPr lang="fr-FR" sz="1000" spc="-5" dirty="0" smtClean="0">
                <a:solidFill>
                  <a:srgbClr val="231F20"/>
                </a:solidFill>
                <a:cs typeface="Lato Semibold"/>
              </a:rPr>
              <a:t>CONTABILIDAD</a:t>
            </a:r>
            <a:endParaRPr sz="1000" dirty="0">
              <a:cs typeface="Lato Semibold"/>
            </a:endParaRPr>
          </a:p>
          <a:p>
            <a:pPr marL="12699" algn="r">
              <a:spcBef>
                <a:spcPts val="1000"/>
              </a:spcBef>
            </a:pPr>
            <a:r>
              <a:rPr lang="fr-FR" sz="1000" spc="-5" dirty="0" smtClean="0">
                <a:solidFill>
                  <a:srgbClr val="231F20"/>
                </a:solidFill>
                <a:cs typeface="Lato Semibold"/>
              </a:rPr>
              <a:t>FINANZAS</a:t>
            </a:r>
            <a:endParaRPr sz="1000" dirty="0">
              <a:cs typeface="Lato Semibold"/>
            </a:endParaRPr>
          </a:p>
        </p:txBody>
      </p:sp>
      <p:sp>
        <p:nvSpPr>
          <p:cNvPr id="11" name="object 11"/>
          <p:cNvSpPr txBox="1"/>
          <p:nvPr/>
        </p:nvSpPr>
        <p:spPr>
          <a:xfrm>
            <a:off x="1886450" y="9360019"/>
            <a:ext cx="743792" cy="718145"/>
          </a:xfrm>
          <a:prstGeom prst="rect">
            <a:avLst/>
          </a:prstGeom>
        </p:spPr>
        <p:txBody>
          <a:bodyPr vert="horz" wrap="square" lIns="0" tIns="0" rIns="0" bIns="0" rtlCol="0">
            <a:spAutoFit/>
          </a:bodyPr>
          <a:lstStyle/>
          <a:p>
            <a:pPr marL="12699" algn="r"/>
            <a:r>
              <a:rPr lang="fr-FR" sz="1000" spc="-5" dirty="0" smtClean="0">
                <a:solidFill>
                  <a:srgbClr val="231F20"/>
                </a:solidFill>
                <a:cs typeface="Lato Semibold"/>
              </a:rPr>
              <a:t>ORGANIZADO</a:t>
            </a:r>
            <a:endParaRPr sz="1000" dirty="0">
              <a:cs typeface="Lato Semibold"/>
            </a:endParaRPr>
          </a:p>
          <a:p>
            <a:pPr marL="12699" algn="r">
              <a:spcBef>
                <a:spcPts val="1000"/>
              </a:spcBef>
            </a:pPr>
            <a:r>
              <a:rPr lang="fr-FR" sz="1000" spc="-5" dirty="0" smtClean="0">
                <a:solidFill>
                  <a:srgbClr val="231F20"/>
                </a:solidFill>
                <a:cs typeface="Lato Semibold"/>
              </a:rPr>
              <a:t>LÍDER</a:t>
            </a:r>
            <a:endParaRPr sz="1000" dirty="0">
              <a:cs typeface="Lato Semibold"/>
            </a:endParaRPr>
          </a:p>
          <a:p>
            <a:pPr marL="12699" algn="r">
              <a:spcBef>
                <a:spcPts val="1000"/>
              </a:spcBef>
            </a:pPr>
            <a:r>
              <a:rPr lang="fr-FR" sz="1000" spc="-5" dirty="0" smtClean="0">
                <a:solidFill>
                  <a:srgbClr val="231F20"/>
                </a:solidFill>
                <a:cs typeface="Lato Semibold"/>
              </a:rPr>
              <a:t>CREATIVO</a:t>
            </a:r>
            <a:endParaRPr sz="1000" dirty="0">
              <a:cs typeface="Lato Semibold"/>
            </a:endParaRPr>
          </a:p>
        </p:txBody>
      </p:sp>
      <p:sp>
        <p:nvSpPr>
          <p:cNvPr id="12" name="object 12"/>
          <p:cNvSpPr/>
          <p:nvPr/>
        </p:nvSpPr>
        <p:spPr>
          <a:xfrm>
            <a:off x="1135190" y="9421364"/>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3" name="object 13"/>
          <p:cNvSpPr/>
          <p:nvPr/>
        </p:nvSpPr>
        <p:spPr>
          <a:xfrm>
            <a:off x="1262706" y="9421364"/>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4" name="object 14"/>
          <p:cNvSpPr/>
          <p:nvPr/>
        </p:nvSpPr>
        <p:spPr>
          <a:xfrm>
            <a:off x="1389153" y="9421364"/>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5" name="object 15"/>
          <p:cNvSpPr/>
          <p:nvPr/>
        </p:nvSpPr>
        <p:spPr>
          <a:xfrm>
            <a:off x="1516669" y="9421364"/>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6" name="object 16"/>
          <p:cNvSpPr/>
          <p:nvPr/>
        </p:nvSpPr>
        <p:spPr>
          <a:xfrm>
            <a:off x="1643115" y="9421364"/>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17" name="object 17"/>
          <p:cNvSpPr/>
          <p:nvPr/>
        </p:nvSpPr>
        <p:spPr>
          <a:xfrm>
            <a:off x="1135190" y="970072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8" name="object 18"/>
          <p:cNvSpPr/>
          <p:nvPr/>
        </p:nvSpPr>
        <p:spPr>
          <a:xfrm>
            <a:off x="1262706" y="9700723"/>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9" name="object 19"/>
          <p:cNvSpPr/>
          <p:nvPr/>
        </p:nvSpPr>
        <p:spPr>
          <a:xfrm>
            <a:off x="1389153" y="970072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20" name="object 20"/>
          <p:cNvSpPr/>
          <p:nvPr/>
        </p:nvSpPr>
        <p:spPr>
          <a:xfrm>
            <a:off x="1516669" y="9700723"/>
            <a:ext cx="73014" cy="73014"/>
          </a:xfrm>
          <a:custGeom>
            <a:avLst/>
            <a:gdLst/>
            <a:ahLst/>
            <a:cxnLst/>
            <a:rect l="l" t="t" r="r" b="b"/>
            <a:pathLst>
              <a:path w="73025" h="73025">
                <a:moveTo>
                  <a:pt x="72618" y="36309"/>
                </a:moveTo>
                <a:lnTo>
                  <a:pt x="69767" y="50442"/>
                </a:lnTo>
                <a:lnTo>
                  <a:pt x="61988" y="61983"/>
                </a:lnTo>
                <a:lnTo>
                  <a:pt x="50447" y="69765"/>
                </a:lnTo>
                <a:lnTo>
                  <a:pt x="36309" y="72618"/>
                </a:lnTo>
                <a:lnTo>
                  <a:pt x="22181" y="69765"/>
                </a:lnTo>
                <a:lnTo>
                  <a:pt x="10639" y="61983"/>
                </a:lnTo>
                <a:lnTo>
                  <a:pt x="2855" y="50442"/>
                </a:lnTo>
                <a:lnTo>
                  <a:pt x="0" y="36309"/>
                </a:lnTo>
                <a:lnTo>
                  <a:pt x="2855" y="22181"/>
                </a:lnTo>
                <a:lnTo>
                  <a:pt x="10639" y="10639"/>
                </a:lnTo>
                <a:lnTo>
                  <a:pt x="22181" y="2855"/>
                </a:lnTo>
                <a:lnTo>
                  <a:pt x="36309" y="0"/>
                </a:lnTo>
                <a:lnTo>
                  <a:pt x="50447" y="2855"/>
                </a:lnTo>
                <a:lnTo>
                  <a:pt x="61988" y="10639"/>
                </a:lnTo>
                <a:lnTo>
                  <a:pt x="69767" y="22181"/>
                </a:lnTo>
                <a:lnTo>
                  <a:pt x="72618" y="36309"/>
                </a:lnTo>
                <a:close/>
              </a:path>
            </a:pathLst>
          </a:custGeom>
          <a:ln w="6350">
            <a:solidFill>
              <a:srgbClr val="231F20"/>
            </a:solidFill>
          </a:ln>
        </p:spPr>
        <p:txBody>
          <a:bodyPr wrap="square" lIns="0" tIns="0" rIns="0" bIns="0" rtlCol="0"/>
          <a:lstStyle/>
          <a:p>
            <a:endParaRPr/>
          </a:p>
        </p:txBody>
      </p:sp>
      <p:sp>
        <p:nvSpPr>
          <p:cNvPr id="21" name="object 21"/>
          <p:cNvSpPr/>
          <p:nvPr/>
        </p:nvSpPr>
        <p:spPr>
          <a:xfrm>
            <a:off x="1643115" y="9700723"/>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22" name="object 22"/>
          <p:cNvSpPr/>
          <p:nvPr/>
        </p:nvSpPr>
        <p:spPr>
          <a:xfrm>
            <a:off x="1137373" y="9980082"/>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23" name="object 23"/>
          <p:cNvSpPr/>
          <p:nvPr/>
        </p:nvSpPr>
        <p:spPr>
          <a:xfrm>
            <a:off x="1264888" y="9980082"/>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24" name="object 24"/>
          <p:cNvSpPr/>
          <p:nvPr/>
        </p:nvSpPr>
        <p:spPr>
          <a:xfrm>
            <a:off x="1391335" y="9980082"/>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25" name="object 25"/>
          <p:cNvSpPr/>
          <p:nvPr/>
        </p:nvSpPr>
        <p:spPr>
          <a:xfrm>
            <a:off x="1518850" y="9980082"/>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26" name="object 26"/>
          <p:cNvSpPr/>
          <p:nvPr/>
        </p:nvSpPr>
        <p:spPr>
          <a:xfrm>
            <a:off x="1645298" y="9980082"/>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27" name="object 27"/>
          <p:cNvSpPr/>
          <p:nvPr/>
        </p:nvSpPr>
        <p:spPr>
          <a:xfrm>
            <a:off x="2754200" y="941263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28" name="object 28"/>
          <p:cNvSpPr/>
          <p:nvPr/>
        </p:nvSpPr>
        <p:spPr>
          <a:xfrm>
            <a:off x="2881716" y="9412635"/>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29" name="object 29"/>
          <p:cNvSpPr/>
          <p:nvPr/>
        </p:nvSpPr>
        <p:spPr>
          <a:xfrm>
            <a:off x="3008162" y="941263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0" name="object 30"/>
          <p:cNvSpPr/>
          <p:nvPr/>
        </p:nvSpPr>
        <p:spPr>
          <a:xfrm>
            <a:off x="3135678" y="9412635"/>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31" name="object 31"/>
          <p:cNvSpPr/>
          <p:nvPr/>
        </p:nvSpPr>
        <p:spPr>
          <a:xfrm>
            <a:off x="3262124" y="941263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2" name="object 32"/>
          <p:cNvSpPr/>
          <p:nvPr/>
        </p:nvSpPr>
        <p:spPr>
          <a:xfrm>
            <a:off x="2754200" y="969199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3" name="object 33"/>
          <p:cNvSpPr/>
          <p:nvPr/>
        </p:nvSpPr>
        <p:spPr>
          <a:xfrm>
            <a:off x="2881716" y="9691993"/>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34" name="object 34"/>
          <p:cNvSpPr/>
          <p:nvPr/>
        </p:nvSpPr>
        <p:spPr>
          <a:xfrm>
            <a:off x="3008162" y="969199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5" name="object 35"/>
          <p:cNvSpPr/>
          <p:nvPr/>
        </p:nvSpPr>
        <p:spPr>
          <a:xfrm>
            <a:off x="3135678" y="9691993"/>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36" name="object 36"/>
          <p:cNvSpPr/>
          <p:nvPr/>
        </p:nvSpPr>
        <p:spPr>
          <a:xfrm>
            <a:off x="3262124" y="9691993"/>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37" name="object 37"/>
          <p:cNvSpPr/>
          <p:nvPr/>
        </p:nvSpPr>
        <p:spPr>
          <a:xfrm>
            <a:off x="2756383" y="9971352"/>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8" name="object 38"/>
          <p:cNvSpPr/>
          <p:nvPr/>
        </p:nvSpPr>
        <p:spPr>
          <a:xfrm>
            <a:off x="2883898" y="9971352"/>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39" name="object 39"/>
          <p:cNvSpPr/>
          <p:nvPr/>
        </p:nvSpPr>
        <p:spPr>
          <a:xfrm>
            <a:off x="3010345" y="9971352"/>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40" name="object 40"/>
          <p:cNvSpPr/>
          <p:nvPr/>
        </p:nvSpPr>
        <p:spPr>
          <a:xfrm>
            <a:off x="3137860" y="9971352"/>
            <a:ext cx="73014" cy="73014"/>
          </a:xfrm>
          <a:custGeom>
            <a:avLst/>
            <a:gdLst/>
            <a:ahLst/>
            <a:cxnLst/>
            <a:rect l="l" t="t" r="r" b="b"/>
            <a:pathLst>
              <a:path w="73025" h="73025">
                <a:moveTo>
                  <a:pt x="72618" y="36309"/>
                </a:moveTo>
                <a:lnTo>
                  <a:pt x="69767" y="50442"/>
                </a:lnTo>
                <a:lnTo>
                  <a:pt x="61988" y="61983"/>
                </a:lnTo>
                <a:lnTo>
                  <a:pt x="50447" y="69765"/>
                </a:lnTo>
                <a:lnTo>
                  <a:pt x="36309" y="72618"/>
                </a:lnTo>
                <a:lnTo>
                  <a:pt x="22181" y="69765"/>
                </a:lnTo>
                <a:lnTo>
                  <a:pt x="10639" y="61983"/>
                </a:lnTo>
                <a:lnTo>
                  <a:pt x="2855" y="50442"/>
                </a:lnTo>
                <a:lnTo>
                  <a:pt x="0" y="36309"/>
                </a:lnTo>
                <a:lnTo>
                  <a:pt x="2855" y="22181"/>
                </a:lnTo>
                <a:lnTo>
                  <a:pt x="10639" y="10639"/>
                </a:lnTo>
                <a:lnTo>
                  <a:pt x="22181" y="2855"/>
                </a:lnTo>
                <a:lnTo>
                  <a:pt x="36309" y="0"/>
                </a:lnTo>
                <a:lnTo>
                  <a:pt x="50447" y="2855"/>
                </a:lnTo>
                <a:lnTo>
                  <a:pt x="61988" y="10639"/>
                </a:lnTo>
                <a:lnTo>
                  <a:pt x="69767" y="22181"/>
                </a:lnTo>
                <a:lnTo>
                  <a:pt x="72618" y="36309"/>
                </a:lnTo>
                <a:close/>
              </a:path>
            </a:pathLst>
          </a:custGeom>
          <a:ln w="6350">
            <a:solidFill>
              <a:srgbClr val="231F20"/>
            </a:solidFill>
          </a:ln>
        </p:spPr>
        <p:txBody>
          <a:bodyPr wrap="square" lIns="0" tIns="0" rIns="0" bIns="0" rtlCol="0"/>
          <a:lstStyle/>
          <a:p>
            <a:endParaRPr/>
          </a:p>
        </p:txBody>
      </p:sp>
      <p:sp>
        <p:nvSpPr>
          <p:cNvPr id="41" name="object 41"/>
          <p:cNvSpPr/>
          <p:nvPr/>
        </p:nvSpPr>
        <p:spPr>
          <a:xfrm>
            <a:off x="3264307" y="9971352"/>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42" name="object 42"/>
          <p:cNvSpPr txBox="1"/>
          <p:nvPr/>
        </p:nvSpPr>
        <p:spPr>
          <a:xfrm>
            <a:off x="3995646" y="9373209"/>
            <a:ext cx="507924" cy="436017"/>
          </a:xfrm>
          <a:prstGeom prst="rect">
            <a:avLst/>
          </a:prstGeom>
        </p:spPr>
        <p:txBody>
          <a:bodyPr vert="horz" wrap="square" lIns="0" tIns="0" rIns="0" bIns="0" rtlCol="0">
            <a:spAutoFit/>
          </a:bodyPr>
          <a:lstStyle/>
          <a:p>
            <a:pPr marL="12699" algn="r"/>
            <a:r>
              <a:rPr lang="fr-FR" sz="1000" dirty="0" smtClean="0">
                <a:cs typeface="Lato Semibold"/>
              </a:rPr>
              <a:t>INGLÉS</a:t>
            </a:r>
            <a:endParaRPr sz="1000" dirty="0">
              <a:cs typeface="Lato Semibold"/>
            </a:endParaRPr>
          </a:p>
          <a:p>
            <a:pPr marL="12699" algn="r">
              <a:spcBef>
                <a:spcPts val="1000"/>
              </a:spcBef>
            </a:pPr>
            <a:r>
              <a:rPr lang="fr-FR" sz="1000" spc="-5" dirty="0" smtClean="0">
                <a:solidFill>
                  <a:srgbClr val="231F20"/>
                </a:solidFill>
                <a:cs typeface="Lato Semibold"/>
              </a:rPr>
              <a:t>FRANCÉS</a:t>
            </a:r>
            <a:endParaRPr sz="1000" dirty="0">
              <a:cs typeface="Lato Semibold"/>
            </a:endParaRPr>
          </a:p>
        </p:txBody>
      </p:sp>
      <p:sp>
        <p:nvSpPr>
          <p:cNvPr id="43" name="object 43"/>
          <p:cNvSpPr txBox="1"/>
          <p:nvPr/>
        </p:nvSpPr>
        <p:spPr>
          <a:xfrm>
            <a:off x="5383272" y="9364448"/>
            <a:ext cx="739307" cy="436017"/>
          </a:xfrm>
          <a:prstGeom prst="rect">
            <a:avLst/>
          </a:prstGeom>
        </p:spPr>
        <p:txBody>
          <a:bodyPr vert="horz" wrap="square" lIns="0" tIns="0" rIns="0" bIns="0" rtlCol="0">
            <a:spAutoFit/>
          </a:bodyPr>
          <a:lstStyle/>
          <a:p>
            <a:pPr marL="12699" algn="r"/>
            <a:r>
              <a:rPr lang="fr-FR" sz="1000" spc="-5" dirty="0" smtClean="0">
                <a:solidFill>
                  <a:srgbClr val="231F20"/>
                </a:solidFill>
                <a:cs typeface="Lato Semibold"/>
              </a:rPr>
              <a:t>CHINO</a:t>
            </a:r>
            <a:endParaRPr sz="1000" dirty="0">
              <a:cs typeface="Lato Semibold"/>
            </a:endParaRPr>
          </a:p>
          <a:p>
            <a:pPr marL="12699" algn="r">
              <a:spcBef>
                <a:spcPts val="1000"/>
              </a:spcBef>
            </a:pPr>
            <a:r>
              <a:rPr lang="fr-FR" sz="1000" spc="-5" dirty="0" smtClean="0">
                <a:solidFill>
                  <a:srgbClr val="231F20"/>
                </a:solidFill>
                <a:cs typeface="Lato Semibold"/>
              </a:rPr>
              <a:t>ALEMÁN</a:t>
            </a:r>
            <a:endParaRPr sz="1000" dirty="0">
              <a:cs typeface="Lato Semibold"/>
            </a:endParaRPr>
          </a:p>
        </p:txBody>
      </p:sp>
      <p:sp>
        <p:nvSpPr>
          <p:cNvPr id="44" name="object 44"/>
          <p:cNvSpPr/>
          <p:nvPr/>
        </p:nvSpPr>
        <p:spPr>
          <a:xfrm>
            <a:off x="4615356" y="9425806"/>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45" name="object 45"/>
          <p:cNvSpPr/>
          <p:nvPr/>
        </p:nvSpPr>
        <p:spPr>
          <a:xfrm>
            <a:off x="4742870" y="9425806"/>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46" name="object 46"/>
          <p:cNvSpPr/>
          <p:nvPr/>
        </p:nvSpPr>
        <p:spPr>
          <a:xfrm>
            <a:off x="4869318" y="9425806"/>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47" name="object 47"/>
          <p:cNvSpPr/>
          <p:nvPr/>
        </p:nvSpPr>
        <p:spPr>
          <a:xfrm>
            <a:off x="4996832" y="9425806"/>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48" name="object 48"/>
          <p:cNvSpPr/>
          <p:nvPr/>
        </p:nvSpPr>
        <p:spPr>
          <a:xfrm>
            <a:off x="5123280" y="9425806"/>
            <a:ext cx="73014" cy="73014"/>
          </a:xfrm>
          <a:custGeom>
            <a:avLst/>
            <a:gdLst/>
            <a:ahLst/>
            <a:cxnLst/>
            <a:rect l="l" t="t" r="r" b="b"/>
            <a:pathLst>
              <a:path w="73025" h="73025">
                <a:moveTo>
                  <a:pt x="72631" y="36309"/>
                </a:moveTo>
                <a:lnTo>
                  <a:pt x="69777" y="50435"/>
                </a:lnTo>
                <a:lnTo>
                  <a:pt x="61996" y="61972"/>
                </a:lnTo>
                <a:lnTo>
                  <a:pt x="50455" y="69752"/>
                </a:lnTo>
                <a:lnTo>
                  <a:pt x="36321" y="72605"/>
                </a:lnTo>
                <a:lnTo>
                  <a:pt x="22186" y="69752"/>
                </a:lnTo>
                <a:lnTo>
                  <a:pt x="10641" y="61972"/>
                </a:lnTo>
                <a:lnTo>
                  <a:pt x="2855" y="50435"/>
                </a:lnTo>
                <a:lnTo>
                  <a:pt x="0" y="36309"/>
                </a:lnTo>
                <a:lnTo>
                  <a:pt x="2855" y="22175"/>
                </a:lnTo>
                <a:lnTo>
                  <a:pt x="10641" y="10634"/>
                </a:lnTo>
                <a:lnTo>
                  <a:pt x="22186" y="2853"/>
                </a:lnTo>
                <a:lnTo>
                  <a:pt x="36321" y="0"/>
                </a:lnTo>
                <a:lnTo>
                  <a:pt x="50455" y="2853"/>
                </a:lnTo>
                <a:lnTo>
                  <a:pt x="61996" y="10634"/>
                </a:lnTo>
                <a:lnTo>
                  <a:pt x="69777" y="22175"/>
                </a:lnTo>
                <a:lnTo>
                  <a:pt x="72631" y="36309"/>
                </a:lnTo>
                <a:close/>
              </a:path>
            </a:pathLst>
          </a:custGeom>
          <a:ln w="6350">
            <a:solidFill>
              <a:srgbClr val="231F20"/>
            </a:solidFill>
          </a:ln>
        </p:spPr>
        <p:txBody>
          <a:bodyPr wrap="square" lIns="0" tIns="0" rIns="0" bIns="0" rtlCol="0"/>
          <a:lstStyle/>
          <a:p>
            <a:endParaRPr/>
          </a:p>
        </p:txBody>
      </p:sp>
      <p:sp>
        <p:nvSpPr>
          <p:cNvPr id="49" name="object 49"/>
          <p:cNvSpPr/>
          <p:nvPr/>
        </p:nvSpPr>
        <p:spPr>
          <a:xfrm>
            <a:off x="4615356" y="9705164"/>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50" name="object 50"/>
          <p:cNvSpPr/>
          <p:nvPr/>
        </p:nvSpPr>
        <p:spPr>
          <a:xfrm>
            <a:off x="4742870" y="9705164"/>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51" name="object 51"/>
          <p:cNvSpPr/>
          <p:nvPr/>
        </p:nvSpPr>
        <p:spPr>
          <a:xfrm>
            <a:off x="4869318" y="9705164"/>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52" name="object 52"/>
          <p:cNvSpPr/>
          <p:nvPr/>
        </p:nvSpPr>
        <p:spPr>
          <a:xfrm>
            <a:off x="4996832" y="9705164"/>
            <a:ext cx="73014" cy="73014"/>
          </a:xfrm>
          <a:custGeom>
            <a:avLst/>
            <a:gdLst/>
            <a:ahLst/>
            <a:cxnLst/>
            <a:rect l="l" t="t" r="r" b="b"/>
            <a:pathLst>
              <a:path w="73025" h="73025">
                <a:moveTo>
                  <a:pt x="72618" y="36309"/>
                </a:moveTo>
                <a:lnTo>
                  <a:pt x="69767" y="50435"/>
                </a:lnTo>
                <a:lnTo>
                  <a:pt x="61988" y="61972"/>
                </a:lnTo>
                <a:lnTo>
                  <a:pt x="50447" y="69752"/>
                </a:lnTo>
                <a:lnTo>
                  <a:pt x="36309" y="72605"/>
                </a:lnTo>
                <a:lnTo>
                  <a:pt x="22181" y="69752"/>
                </a:lnTo>
                <a:lnTo>
                  <a:pt x="10639" y="61972"/>
                </a:lnTo>
                <a:lnTo>
                  <a:pt x="2855" y="50435"/>
                </a:lnTo>
                <a:lnTo>
                  <a:pt x="0" y="36309"/>
                </a:lnTo>
                <a:lnTo>
                  <a:pt x="2855" y="22175"/>
                </a:lnTo>
                <a:lnTo>
                  <a:pt x="10639" y="10634"/>
                </a:lnTo>
                <a:lnTo>
                  <a:pt x="22181" y="2853"/>
                </a:lnTo>
                <a:lnTo>
                  <a:pt x="36309" y="0"/>
                </a:lnTo>
                <a:lnTo>
                  <a:pt x="50447" y="2853"/>
                </a:lnTo>
                <a:lnTo>
                  <a:pt x="61988" y="10634"/>
                </a:lnTo>
                <a:lnTo>
                  <a:pt x="69767" y="22175"/>
                </a:lnTo>
                <a:lnTo>
                  <a:pt x="72618" y="36309"/>
                </a:lnTo>
                <a:close/>
              </a:path>
            </a:pathLst>
          </a:custGeom>
          <a:ln w="6350">
            <a:solidFill>
              <a:srgbClr val="231F20"/>
            </a:solidFill>
          </a:ln>
        </p:spPr>
        <p:txBody>
          <a:bodyPr wrap="square" lIns="0" tIns="0" rIns="0" bIns="0" rtlCol="0"/>
          <a:lstStyle/>
          <a:p>
            <a:endParaRPr/>
          </a:p>
        </p:txBody>
      </p:sp>
      <p:sp>
        <p:nvSpPr>
          <p:cNvPr id="53" name="object 53"/>
          <p:cNvSpPr/>
          <p:nvPr/>
        </p:nvSpPr>
        <p:spPr>
          <a:xfrm>
            <a:off x="5123280" y="9705164"/>
            <a:ext cx="73014" cy="73014"/>
          </a:xfrm>
          <a:custGeom>
            <a:avLst/>
            <a:gdLst/>
            <a:ahLst/>
            <a:cxnLst/>
            <a:rect l="l" t="t" r="r" b="b"/>
            <a:pathLst>
              <a:path w="73025" h="73025">
                <a:moveTo>
                  <a:pt x="72631" y="36309"/>
                </a:moveTo>
                <a:lnTo>
                  <a:pt x="69777" y="50435"/>
                </a:lnTo>
                <a:lnTo>
                  <a:pt x="61996" y="61972"/>
                </a:lnTo>
                <a:lnTo>
                  <a:pt x="50455" y="69752"/>
                </a:lnTo>
                <a:lnTo>
                  <a:pt x="36321" y="72605"/>
                </a:lnTo>
                <a:lnTo>
                  <a:pt x="22186" y="69752"/>
                </a:lnTo>
                <a:lnTo>
                  <a:pt x="10641" y="61972"/>
                </a:lnTo>
                <a:lnTo>
                  <a:pt x="2855" y="50435"/>
                </a:lnTo>
                <a:lnTo>
                  <a:pt x="0" y="36309"/>
                </a:lnTo>
                <a:lnTo>
                  <a:pt x="2855" y="22175"/>
                </a:lnTo>
                <a:lnTo>
                  <a:pt x="10641" y="10634"/>
                </a:lnTo>
                <a:lnTo>
                  <a:pt x="22186" y="2853"/>
                </a:lnTo>
                <a:lnTo>
                  <a:pt x="36321" y="0"/>
                </a:lnTo>
                <a:lnTo>
                  <a:pt x="50455" y="2853"/>
                </a:lnTo>
                <a:lnTo>
                  <a:pt x="61996" y="10634"/>
                </a:lnTo>
                <a:lnTo>
                  <a:pt x="69777" y="22175"/>
                </a:lnTo>
                <a:lnTo>
                  <a:pt x="72631" y="36309"/>
                </a:lnTo>
                <a:close/>
              </a:path>
            </a:pathLst>
          </a:custGeom>
          <a:ln w="6350">
            <a:solidFill>
              <a:srgbClr val="231F20"/>
            </a:solidFill>
          </a:ln>
        </p:spPr>
        <p:txBody>
          <a:bodyPr wrap="square" lIns="0" tIns="0" rIns="0" bIns="0" rtlCol="0"/>
          <a:lstStyle/>
          <a:p>
            <a:endParaRPr/>
          </a:p>
        </p:txBody>
      </p:sp>
      <p:sp>
        <p:nvSpPr>
          <p:cNvPr id="54" name="object 54"/>
          <p:cNvSpPr/>
          <p:nvPr/>
        </p:nvSpPr>
        <p:spPr>
          <a:xfrm>
            <a:off x="6234365" y="9417075"/>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55" name="object 55"/>
          <p:cNvSpPr/>
          <p:nvPr/>
        </p:nvSpPr>
        <p:spPr>
          <a:xfrm>
            <a:off x="6361879" y="9417075"/>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56" name="object 56"/>
          <p:cNvSpPr/>
          <p:nvPr/>
        </p:nvSpPr>
        <p:spPr>
          <a:xfrm>
            <a:off x="6488327" y="9417075"/>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57" name="object 57"/>
          <p:cNvSpPr/>
          <p:nvPr/>
        </p:nvSpPr>
        <p:spPr>
          <a:xfrm>
            <a:off x="6615841" y="9417075"/>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58" name="object 58"/>
          <p:cNvSpPr/>
          <p:nvPr/>
        </p:nvSpPr>
        <p:spPr>
          <a:xfrm>
            <a:off x="6742290" y="9417075"/>
            <a:ext cx="73014" cy="73014"/>
          </a:xfrm>
          <a:custGeom>
            <a:avLst/>
            <a:gdLst/>
            <a:ahLst/>
            <a:cxnLst/>
            <a:rect l="l" t="t" r="r" b="b"/>
            <a:pathLst>
              <a:path w="73025" h="73025">
                <a:moveTo>
                  <a:pt x="36322" y="0"/>
                </a:moveTo>
                <a:lnTo>
                  <a:pt x="22186" y="2853"/>
                </a:lnTo>
                <a:lnTo>
                  <a:pt x="10641" y="10634"/>
                </a:lnTo>
                <a:lnTo>
                  <a:pt x="2855" y="22175"/>
                </a:lnTo>
                <a:lnTo>
                  <a:pt x="0" y="36309"/>
                </a:lnTo>
                <a:lnTo>
                  <a:pt x="2855" y="50435"/>
                </a:lnTo>
                <a:lnTo>
                  <a:pt x="10641" y="61972"/>
                </a:lnTo>
                <a:lnTo>
                  <a:pt x="22186" y="69752"/>
                </a:lnTo>
                <a:lnTo>
                  <a:pt x="36322" y="72605"/>
                </a:lnTo>
                <a:lnTo>
                  <a:pt x="50455" y="69752"/>
                </a:lnTo>
                <a:lnTo>
                  <a:pt x="61996" y="61972"/>
                </a:lnTo>
                <a:lnTo>
                  <a:pt x="69777" y="50435"/>
                </a:lnTo>
                <a:lnTo>
                  <a:pt x="72631" y="36309"/>
                </a:lnTo>
                <a:lnTo>
                  <a:pt x="69777" y="22175"/>
                </a:lnTo>
                <a:lnTo>
                  <a:pt x="61996" y="10634"/>
                </a:lnTo>
                <a:lnTo>
                  <a:pt x="50455" y="2853"/>
                </a:lnTo>
                <a:lnTo>
                  <a:pt x="36322" y="0"/>
                </a:lnTo>
                <a:close/>
              </a:path>
            </a:pathLst>
          </a:custGeom>
          <a:solidFill>
            <a:srgbClr val="231F20"/>
          </a:solidFill>
        </p:spPr>
        <p:txBody>
          <a:bodyPr wrap="square" lIns="0" tIns="0" rIns="0" bIns="0" rtlCol="0"/>
          <a:lstStyle/>
          <a:p>
            <a:endParaRPr/>
          </a:p>
        </p:txBody>
      </p:sp>
      <p:sp>
        <p:nvSpPr>
          <p:cNvPr id="59" name="object 59"/>
          <p:cNvSpPr/>
          <p:nvPr/>
        </p:nvSpPr>
        <p:spPr>
          <a:xfrm>
            <a:off x="6234365" y="9696434"/>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60" name="object 60"/>
          <p:cNvSpPr/>
          <p:nvPr/>
        </p:nvSpPr>
        <p:spPr>
          <a:xfrm>
            <a:off x="6361879" y="9696434"/>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61" name="object 61"/>
          <p:cNvSpPr/>
          <p:nvPr/>
        </p:nvSpPr>
        <p:spPr>
          <a:xfrm>
            <a:off x="6488327" y="9696434"/>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62" name="object 62"/>
          <p:cNvSpPr/>
          <p:nvPr/>
        </p:nvSpPr>
        <p:spPr>
          <a:xfrm>
            <a:off x="6615841" y="9696434"/>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63" name="object 63"/>
          <p:cNvSpPr/>
          <p:nvPr/>
        </p:nvSpPr>
        <p:spPr>
          <a:xfrm>
            <a:off x="6742290" y="9696434"/>
            <a:ext cx="73014" cy="73014"/>
          </a:xfrm>
          <a:custGeom>
            <a:avLst/>
            <a:gdLst/>
            <a:ahLst/>
            <a:cxnLst/>
            <a:rect l="l" t="t" r="r" b="b"/>
            <a:pathLst>
              <a:path w="73025" h="73025">
                <a:moveTo>
                  <a:pt x="72631" y="36309"/>
                </a:moveTo>
                <a:lnTo>
                  <a:pt x="69777" y="50435"/>
                </a:lnTo>
                <a:lnTo>
                  <a:pt x="61996" y="61972"/>
                </a:lnTo>
                <a:lnTo>
                  <a:pt x="50455" y="69752"/>
                </a:lnTo>
                <a:lnTo>
                  <a:pt x="36322" y="72605"/>
                </a:lnTo>
                <a:lnTo>
                  <a:pt x="22186" y="69752"/>
                </a:lnTo>
                <a:lnTo>
                  <a:pt x="10641" y="61972"/>
                </a:lnTo>
                <a:lnTo>
                  <a:pt x="2855" y="50435"/>
                </a:lnTo>
                <a:lnTo>
                  <a:pt x="0" y="36309"/>
                </a:lnTo>
                <a:lnTo>
                  <a:pt x="2855" y="22175"/>
                </a:lnTo>
                <a:lnTo>
                  <a:pt x="10641" y="10634"/>
                </a:lnTo>
                <a:lnTo>
                  <a:pt x="22186" y="2853"/>
                </a:lnTo>
                <a:lnTo>
                  <a:pt x="36322" y="0"/>
                </a:lnTo>
                <a:lnTo>
                  <a:pt x="50455" y="2853"/>
                </a:lnTo>
                <a:lnTo>
                  <a:pt x="61996" y="10634"/>
                </a:lnTo>
                <a:lnTo>
                  <a:pt x="69777" y="22175"/>
                </a:lnTo>
                <a:lnTo>
                  <a:pt x="72631" y="36309"/>
                </a:lnTo>
                <a:close/>
              </a:path>
            </a:pathLst>
          </a:custGeom>
          <a:ln w="6350">
            <a:solidFill>
              <a:srgbClr val="231F20"/>
            </a:solidFill>
          </a:ln>
        </p:spPr>
        <p:txBody>
          <a:bodyPr wrap="square" lIns="0" tIns="0" rIns="0" bIns="0" rtlCol="0"/>
          <a:lstStyle/>
          <a:p>
            <a:endParaRPr/>
          </a:p>
        </p:txBody>
      </p:sp>
      <p:sp>
        <p:nvSpPr>
          <p:cNvPr id="95" name="object 95"/>
          <p:cNvSpPr/>
          <p:nvPr/>
        </p:nvSpPr>
        <p:spPr>
          <a:xfrm>
            <a:off x="2147" y="1931396"/>
            <a:ext cx="2920566" cy="1469807"/>
          </a:xfrm>
          <a:custGeom>
            <a:avLst/>
            <a:gdLst/>
            <a:ahLst/>
            <a:cxnLst/>
            <a:rect l="l" t="t" r="r" b="b"/>
            <a:pathLst>
              <a:path w="2921000" h="1470025">
                <a:moveTo>
                  <a:pt x="2920746" y="1469948"/>
                </a:moveTo>
                <a:lnTo>
                  <a:pt x="0" y="1469948"/>
                </a:lnTo>
                <a:lnTo>
                  <a:pt x="0" y="0"/>
                </a:lnTo>
                <a:lnTo>
                  <a:pt x="2920746" y="0"/>
                </a:lnTo>
                <a:lnTo>
                  <a:pt x="2920746" y="1469948"/>
                </a:lnTo>
                <a:close/>
              </a:path>
            </a:pathLst>
          </a:custGeom>
          <a:solidFill>
            <a:srgbClr val="E5BA93"/>
          </a:solidFill>
        </p:spPr>
        <p:txBody>
          <a:bodyPr wrap="square" lIns="0" tIns="0" rIns="0" bIns="0" rtlCol="0"/>
          <a:lstStyle/>
          <a:p>
            <a:endParaRPr/>
          </a:p>
        </p:txBody>
      </p:sp>
      <p:sp>
        <p:nvSpPr>
          <p:cNvPr id="98" name="object 98"/>
          <p:cNvSpPr txBox="1"/>
          <p:nvPr/>
        </p:nvSpPr>
        <p:spPr>
          <a:xfrm>
            <a:off x="628800" y="4331114"/>
            <a:ext cx="683793" cy="897553"/>
          </a:xfrm>
          <a:prstGeom prst="rect">
            <a:avLst/>
          </a:prstGeom>
        </p:spPr>
        <p:txBody>
          <a:bodyPr vert="horz" wrap="square" lIns="0" tIns="0" rIns="0" bIns="0" rtlCol="0">
            <a:spAutoFit/>
          </a:bodyPr>
          <a:lstStyle/>
          <a:p>
            <a:pPr marL="12699" marR="5079">
              <a:lnSpc>
                <a:spcPct val="108300"/>
              </a:lnSpc>
            </a:pPr>
            <a:r>
              <a:rPr lang="fr-FR" sz="900" b="1" dirty="0" smtClean="0">
                <a:solidFill>
                  <a:srgbClr val="231F20"/>
                </a:solidFill>
                <a:cs typeface="Proxima Nova Rg"/>
              </a:rPr>
              <a:t>EMAIL</a:t>
            </a:r>
          </a:p>
          <a:p>
            <a:pPr marL="12699" marR="5079">
              <a:lnSpc>
                <a:spcPct val="108300"/>
              </a:lnSpc>
            </a:pPr>
            <a:endParaRPr lang="fr-FR" sz="900" b="1" dirty="0" smtClean="0">
              <a:solidFill>
                <a:srgbClr val="231F20"/>
              </a:solidFill>
              <a:cs typeface="Proxima Nova Rg"/>
            </a:endParaRPr>
          </a:p>
          <a:p>
            <a:pPr marL="12699" marR="5079">
              <a:lnSpc>
                <a:spcPct val="108300"/>
              </a:lnSpc>
            </a:pPr>
            <a:r>
              <a:rPr lang="fr-FR" sz="900" b="1" dirty="0" smtClean="0">
                <a:solidFill>
                  <a:srgbClr val="231F20"/>
                </a:solidFill>
                <a:cs typeface="Proxima Nova Rg"/>
              </a:rPr>
              <a:t>MÓVIL</a:t>
            </a:r>
          </a:p>
          <a:p>
            <a:pPr marL="12699" marR="5079">
              <a:lnSpc>
                <a:spcPct val="108300"/>
              </a:lnSpc>
            </a:pPr>
            <a:r>
              <a:rPr lang="fr-FR" sz="900" b="1" dirty="0" smtClean="0">
                <a:solidFill>
                  <a:srgbClr val="231F20"/>
                </a:solidFill>
                <a:cs typeface="Proxima Nova Rg"/>
              </a:rPr>
              <a:t>TELÉFONO</a:t>
            </a:r>
          </a:p>
          <a:p>
            <a:pPr marL="12699" marR="5079">
              <a:lnSpc>
                <a:spcPct val="108300"/>
              </a:lnSpc>
            </a:pPr>
            <a:endParaRPr lang="fr-FR" sz="900" b="1" dirty="0" smtClean="0">
              <a:solidFill>
                <a:srgbClr val="231F20"/>
              </a:solidFill>
              <a:cs typeface="Proxima Nova Rg"/>
            </a:endParaRPr>
          </a:p>
          <a:p>
            <a:pPr marL="12699" marR="5079">
              <a:lnSpc>
                <a:spcPct val="108300"/>
              </a:lnSpc>
            </a:pPr>
            <a:r>
              <a:rPr lang="fr-FR" sz="900" b="1" dirty="0" smtClean="0">
                <a:solidFill>
                  <a:srgbClr val="231F20"/>
                </a:solidFill>
                <a:cs typeface="Proxima Nova Rg"/>
              </a:rPr>
              <a:t>DIRECCIÓN</a:t>
            </a:r>
            <a:endParaRPr sz="900" dirty="0">
              <a:cs typeface="Proxima Nova Rg"/>
            </a:endParaRPr>
          </a:p>
        </p:txBody>
      </p:sp>
      <p:sp>
        <p:nvSpPr>
          <p:cNvPr id="99" name="object 99"/>
          <p:cNvSpPr txBox="1"/>
          <p:nvPr/>
        </p:nvSpPr>
        <p:spPr>
          <a:xfrm>
            <a:off x="1251434" y="3945157"/>
            <a:ext cx="1066430" cy="246221"/>
          </a:xfrm>
          <a:prstGeom prst="rect">
            <a:avLst/>
          </a:prstGeom>
        </p:spPr>
        <p:txBody>
          <a:bodyPr vert="horz" wrap="square" lIns="0" tIns="0" rIns="0" bIns="0" rtlCol="0">
            <a:spAutoFit/>
          </a:bodyPr>
          <a:lstStyle/>
          <a:p>
            <a:pPr marL="12699" algn="ctr"/>
            <a:r>
              <a:rPr lang="fr-FR" sz="1600" b="1" dirty="0" smtClean="0">
                <a:solidFill>
                  <a:srgbClr val="E5BA93"/>
                </a:solidFill>
                <a:cs typeface="Proxima Nova Rg"/>
              </a:rPr>
              <a:t>CONTACTO</a:t>
            </a:r>
            <a:endParaRPr sz="1600" dirty="0">
              <a:cs typeface="Proxima Nova Rg"/>
            </a:endParaRPr>
          </a:p>
        </p:txBody>
      </p:sp>
      <p:sp>
        <p:nvSpPr>
          <p:cNvPr id="100" name="object 100"/>
          <p:cNvSpPr txBox="1"/>
          <p:nvPr/>
        </p:nvSpPr>
        <p:spPr>
          <a:xfrm>
            <a:off x="1451523" y="4321108"/>
            <a:ext cx="1280605" cy="1061829"/>
          </a:xfrm>
          <a:prstGeom prst="rect">
            <a:avLst/>
          </a:prstGeom>
        </p:spPr>
        <p:txBody>
          <a:bodyPr vert="horz" wrap="square" lIns="0" tIns="0" rIns="0" bIns="0" rtlCol="0">
            <a:spAutoFit/>
          </a:bodyPr>
          <a:lstStyle/>
          <a:p>
            <a:pPr marL="12699"/>
            <a:r>
              <a:rPr lang="fr-FR" sz="1000" dirty="0" smtClean="0">
                <a:solidFill>
                  <a:srgbClr val="231F20"/>
                </a:solidFill>
                <a:cs typeface="Proxima Nova Lt"/>
              </a:rPr>
              <a:t>name@mail.com</a:t>
            </a:r>
            <a:br>
              <a:rPr lang="fr-FR" sz="1000" dirty="0" smtClean="0">
                <a:solidFill>
                  <a:srgbClr val="231F20"/>
                </a:solidFill>
                <a:cs typeface="Proxima Nova Lt"/>
              </a:rPr>
            </a:br>
            <a:endParaRPr lang="fr-FR" sz="1000" dirty="0" smtClean="0">
              <a:solidFill>
                <a:srgbClr val="231F20"/>
              </a:solidFill>
              <a:cs typeface="Proxima Nova Lt"/>
            </a:endParaRPr>
          </a:p>
          <a:p>
            <a:pPr marL="12699"/>
            <a:r>
              <a:rPr lang="fr-FR" sz="1000" dirty="0" smtClean="0">
                <a:solidFill>
                  <a:srgbClr val="231F20"/>
                </a:solidFill>
                <a:cs typeface="Proxima Nova Lt"/>
              </a:rPr>
              <a:t>000 222 444</a:t>
            </a:r>
          </a:p>
          <a:p>
            <a:pPr marL="12699"/>
            <a:r>
              <a:rPr lang="fr-FR" sz="1000" dirty="0" smtClean="0">
                <a:solidFill>
                  <a:srgbClr val="231F20"/>
                </a:solidFill>
                <a:cs typeface="Proxima Nova Lt"/>
              </a:rPr>
              <a:t>000 111 333 </a:t>
            </a:r>
          </a:p>
          <a:p>
            <a:pPr marL="12699"/>
            <a:endParaRPr lang="fr-FR" sz="900" dirty="0">
              <a:solidFill>
                <a:srgbClr val="231F20"/>
              </a:solidFill>
              <a:cs typeface="Proxima Nova Lt"/>
            </a:endParaRPr>
          </a:p>
          <a:p>
            <a:pPr marL="12699"/>
            <a:r>
              <a:rPr lang="fr-FR" sz="1000" dirty="0" smtClean="0">
                <a:solidFill>
                  <a:srgbClr val="231F20"/>
                </a:solidFill>
                <a:cs typeface="Proxima Nova Lt"/>
              </a:rPr>
              <a:t>12 Street Name</a:t>
            </a:r>
          </a:p>
          <a:p>
            <a:pPr marL="12699"/>
            <a:r>
              <a:rPr lang="fr-FR" sz="1000" dirty="0" smtClean="0">
                <a:solidFill>
                  <a:srgbClr val="231F20"/>
                </a:solidFill>
                <a:cs typeface="Proxima Nova Lt"/>
              </a:rPr>
              <a:t>Madrid</a:t>
            </a:r>
            <a:endParaRPr lang="fr-FR" sz="1000" dirty="0">
              <a:cs typeface="Proxima Nova Lt"/>
            </a:endParaRPr>
          </a:p>
        </p:txBody>
      </p:sp>
      <p:sp>
        <p:nvSpPr>
          <p:cNvPr id="103" name="object 103"/>
          <p:cNvSpPr txBox="1"/>
          <p:nvPr/>
        </p:nvSpPr>
        <p:spPr>
          <a:xfrm>
            <a:off x="3648637" y="3945157"/>
            <a:ext cx="1180925" cy="246221"/>
          </a:xfrm>
          <a:prstGeom prst="rect">
            <a:avLst/>
          </a:prstGeom>
        </p:spPr>
        <p:txBody>
          <a:bodyPr vert="horz" wrap="square" lIns="0" tIns="0" rIns="0" bIns="0" rtlCol="0">
            <a:spAutoFit/>
          </a:bodyPr>
          <a:lstStyle/>
          <a:p>
            <a:pPr marL="12699" algn="ctr"/>
            <a:r>
              <a:rPr lang="fr-FR" sz="1600" b="1" dirty="0" smtClean="0">
                <a:solidFill>
                  <a:srgbClr val="E5BA93"/>
                </a:solidFill>
                <a:cs typeface="Proxima Nova Rg"/>
              </a:rPr>
              <a:t>ESTUDIOS</a:t>
            </a:r>
            <a:endParaRPr sz="1600" dirty="0">
              <a:cs typeface="Proxima Nova Rg"/>
            </a:endParaRPr>
          </a:p>
        </p:txBody>
      </p:sp>
      <p:sp>
        <p:nvSpPr>
          <p:cNvPr id="104" name="object 104"/>
          <p:cNvSpPr txBox="1"/>
          <p:nvPr/>
        </p:nvSpPr>
        <p:spPr>
          <a:xfrm>
            <a:off x="759663" y="5770192"/>
            <a:ext cx="2875242" cy="246221"/>
          </a:xfrm>
          <a:prstGeom prst="rect">
            <a:avLst/>
          </a:prstGeom>
        </p:spPr>
        <p:txBody>
          <a:bodyPr vert="horz" wrap="square" lIns="0" tIns="0" rIns="0" bIns="0" rtlCol="0">
            <a:spAutoFit/>
          </a:bodyPr>
          <a:lstStyle/>
          <a:p>
            <a:pPr marL="12699" algn="ctr"/>
            <a:r>
              <a:rPr lang="fr-FR" sz="1600" b="1" spc="-5" dirty="0" smtClean="0">
                <a:solidFill>
                  <a:srgbClr val="E5BA93"/>
                </a:solidFill>
                <a:cs typeface="Proxima Nova Rg"/>
              </a:rPr>
              <a:t>EXPERIENCIA LABORAL</a:t>
            </a:r>
            <a:endParaRPr sz="1600" dirty="0">
              <a:cs typeface="Proxima Nova Rg"/>
            </a:endParaRPr>
          </a:p>
        </p:txBody>
      </p:sp>
      <p:sp>
        <p:nvSpPr>
          <p:cNvPr id="105" name="object 105"/>
          <p:cNvSpPr txBox="1"/>
          <p:nvPr/>
        </p:nvSpPr>
        <p:spPr>
          <a:xfrm>
            <a:off x="586111" y="2080519"/>
            <a:ext cx="2126934" cy="1105431"/>
          </a:xfrm>
          <a:prstGeom prst="rect">
            <a:avLst/>
          </a:prstGeom>
        </p:spPr>
        <p:txBody>
          <a:bodyPr vert="horz" wrap="square" lIns="0" tIns="0" rIns="0" bIns="0" rtlCol="0">
            <a:spAutoFit/>
          </a:bodyPr>
          <a:lstStyle/>
          <a:p>
            <a:pPr marL="12699" marR="5079"/>
            <a:r>
              <a:rPr lang="fr-FR" sz="3000" b="1" dirty="0" smtClean="0">
                <a:solidFill>
                  <a:srgbClr val="FFFFFF"/>
                </a:solidFill>
                <a:cs typeface="Proxima Nova Rg"/>
              </a:rPr>
              <a:t>Murielle</a:t>
            </a:r>
          </a:p>
          <a:p>
            <a:pPr marL="12699" marR="5079"/>
            <a:r>
              <a:rPr lang="fr-FR" sz="3000" b="1" dirty="0" smtClean="0">
                <a:solidFill>
                  <a:srgbClr val="FFFFFF"/>
                </a:solidFill>
                <a:cs typeface="Proxima Nova Rg"/>
              </a:rPr>
              <a:t>VO</a:t>
            </a:r>
            <a:endParaRPr sz="3000" dirty="0">
              <a:cs typeface="Proxima Nova Rg"/>
            </a:endParaRPr>
          </a:p>
          <a:p>
            <a:pPr marL="13334">
              <a:spcBef>
                <a:spcPts val="100"/>
              </a:spcBef>
            </a:pPr>
            <a:r>
              <a:rPr lang="fr-FR" sz="1100" b="1" i="1" dirty="0" smtClean="0">
                <a:solidFill>
                  <a:srgbClr val="FFFFFF"/>
                </a:solidFill>
                <a:cs typeface="Lato Light"/>
              </a:rPr>
              <a:t>TÍTULO DEL PUESTO</a:t>
            </a:r>
            <a:endParaRPr sz="1100" b="1" dirty="0">
              <a:cs typeface="Lato Light"/>
            </a:endParaRPr>
          </a:p>
        </p:txBody>
      </p:sp>
      <p:sp>
        <p:nvSpPr>
          <p:cNvPr id="106" name="object 106"/>
          <p:cNvSpPr txBox="1">
            <a:spLocks noGrp="1"/>
          </p:cNvSpPr>
          <p:nvPr>
            <p:ph type="title"/>
          </p:nvPr>
        </p:nvSpPr>
        <p:spPr>
          <a:xfrm>
            <a:off x="3192531" y="856989"/>
            <a:ext cx="3861497" cy="1556836"/>
          </a:xfrm>
          <a:prstGeom prst="rect">
            <a:avLst/>
          </a:prstGeom>
        </p:spPr>
        <p:txBody>
          <a:bodyPr vert="horz" wrap="square" lIns="0" tIns="0" rIns="0" bIns="0" rtlCol="0" anchor="ctr">
            <a:spAutoFit/>
          </a:bodyPr>
          <a:lstStyle/>
          <a:p>
            <a:pPr marL="48255" algn="just">
              <a:lnSpc>
                <a:spcPts val="3475"/>
              </a:lnSpc>
            </a:pPr>
            <a:r>
              <a:rPr lang="es-ES" sz="2900" b="1" i="1" spc="125" dirty="0" smtClean="0">
                <a:solidFill>
                  <a:srgbClr val="E5BA93"/>
                </a:solidFill>
                <a:latin typeface="+mn-lt"/>
                <a:cs typeface="Calibri"/>
              </a:rPr>
              <a:t>PERFIL</a:t>
            </a:r>
            <a:endParaRPr sz="2900" dirty="0">
              <a:latin typeface="+mn-lt"/>
              <a:cs typeface="Calibri"/>
            </a:endParaRPr>
          </a:p>
          <a:p>
            <a:pPr defTabSz="685800">
              <a:defRPr/>
            </a:pPr>
            <a:r>
              <a:rPr lang="fr-FR" sz="1000" dirty="0">
                <a:latin typeface="+mn-lt"/>
              </a:rPr>
              <a:t/>
            </a:r>
            <a:br>
              <a:rPr lang="fr-FR" sz="1000" dirty="0">
                <a:latin typeface="+mn-lt"/>
              </a:rPr>
            </a:br>
            <a:r>
              <a:rPr lang="fr-FR" sz="1000" dirty="0">
                <a:latin typeface="+mn-lt"/>
              </a:rPr>
              <a:t>Lorem </a:t>
            </a:r>
            <a:r>
              <a:rPr lang="fr-FR" sz="1000" dirty="0" err="1">
                <a:latin typeface="+mn-lt"/>
              </a:rPr>
              <a:t>ipsum</a:t>
            </a:r>
            <a:r>
              <a:rPr lang="fr-FR" sz="1000" dirty="0">
                <a:latin typeface="+mn-lt"/>
              </a:rPr>
              <a:t> </a:t>
            </a:r>
            <a:r>
              <a:rPr lang="fr-FR" sz="1000" dirty="0" err="1">
                <a:latin typeface="+mn-lt"/>
              </a:rPr>
              <a:t>dolor</a:t>
            </a:r>
            <a:r>
              <a:rPr lang="fr-FR" sz="1000" dirty="0">
                <a:latin typeface="+mn-lt"/>
              </a:rPr>
              <a:t> </a:t>
            </a:r>
            <a:r>
              <a:rPr lang="fr-FR" sz="1000" dirty="0" err="1">
                <a:latin typeface="+mn-lt"/>
              </a:rPr>
              <a:t>sit</a:t>
            </a:r>
            <a:r>
              <a:rPr lang="fr-FR" sz="1000" dirty="0">
                <a:latin typeface="+mn-lt"/>
              </a:rPr>
              <a:t> </a:t>
            </a:r>
            <a:r>
              <a:rPr lang="fr-FR" sz="1000" dirty="0" err="1">
                <a:latin typeface="+mn-lt"/>
              </a:rPr>
              <a:t>amet</a:t>
            </a:r>
            <a:r>
              <a:rPr lang="fr-FR" sz="1000" dirty="0">
                <a:latin typeface="+mn-lt"/>
              </a:rPr>
              <a:t>, </a:t>
            </a:r>
            <a:r>
              <a:rPr lang="fr-FR" sz="1000" dirty="0" err="1">
                <a:latin typeface="+mn-lt"/>
              </a:rPr>
              <a:t>consectetur</a:t>
            </a:r>
            <a:r>
              <a:rPr lang="fr-FR" sz="1000" dirty="0">
                <a:latin typeface="+mn-lt"/>
              </a:rPr>
              <a:t> </a:t>
            </a:r>
            <a:r>
              <a:rPr lang="fr-FR" sz="1000" dirty="0" err="1">
                <a:latin typeface="+mn-lt"/>
              </a:rPr>
              <a:t>adipiscing</a:t>
            </a:r>
            <a:r>
              <a:rPr lang="fr-FR" sz="1000" dirty="0">
                <a:latin typeface="+mn-lt"/>
              </a:rPr>
              <a:t> </a:t>
            </a:r>
            <a:r>
              <a:rPr lang="fr-FR" sz="1000" dirty="0" err="1">
                <a:latin typeface="+mn-lt"/>
              </a:rPr>
              <a:t>elit</a:t>
            </a:r>
            <a:r>
              <a:rPr lang="fr-FR" sz="1000" dirty="0">
                <a:latin typeface="+mn-lt"/>
              </a:rPr>
              <a:t>. </a:t>
            </a:r>
            <a:r>
              <a:rPr lang="fr-FR" sz="1000" dirty="0" err="1">
                <a:latin typeface="+mn-lt"/>
              </a:rPr>
              <a:t>Morbi</a:t>
            </a:r>
            <a:r>
              <a:rPr lang="fr-FR" sz="1000" dirty="0">
                <a:latin typeface="+mn-lt"/>
              </a:rPr>
              <a:t> tristique </a:t>
            </a:r>
            <a:r>
              <a:rPr lang="fr-FR" sz="1000" dirty="0" err="1">
                <a:latin typeface="+mn-lt"/>
              </a:rPr>
              <a:t>sapien</a:t>
            </a:r>
            <a:r>
              <a:rPr lang="fr-FR" sz="1000" dirty="0">
                <a:latin typeface="+mn-lt"/>
              </a:rPr>
              <a:t> nec </a:t>
            </a:r>
            <a:r>
              <a:rPr lang="fr-FR" sz="1000" dirty="0" err="1">
                <a:latin typeface="+mn-lt"/>
              </a:rPr>
              <a:t>nulla</a:t>
            </a:r>
            <a:r>
              <a:rPr lang="fr-FR" sz="1000" dirty="0">
                <a:latin typeface="+mn-lt"/>
              </a:rPr>
              <a:t> </a:t>
            </a:r>
            <a:r>
              <a:rPr lang="fr-FR" sz="1000" dirty="0" err="1">
                <a:latin typeface="+mn-lt"/>
              </a:rPr>
              <a:t>rutrum</a:t>
            </a:r>
            <a:r>
              <a:rPr lang="fr-FR" sz="1000" dirty="0">
                <a:latin typeface="+mn-lt"/>
              </a:rPr>
              <a:t> </a:t>
            </a:r>
            <a:r>
              <a:rPr lang="fr-FR" sz="1000" dirty="0" err="1">
                <a:latin typeface="+mn-lt"/>
              </a:rPr>
              <a:t>imperdiet</a:t>
            </a:r>
            <a:r>
              <a:rPr lang="fr-FR" sz="1000" dirty="0">
                <a:latin typeface="+mn-lt"/>
              </a:rPr>
              <a:t>. </a:t>
            </a:r>
            <a:r>
              <a:rPr lang="fr-FR" sz="1000" dirty="0" err="1">
                <a:latin typeface="+mn-lt"/>
              </a:rPr>
              <a:t>Nullam</a:t>
            </a:r>
            <a:r>
              <a:rPr lang="fr-FR" sz="1000" dirty="0">
                <a:latin typeface="+mn-lt"/>
              </a:rPr>
              <a:t> </a:t>
            </a:r>
            <a:r>
              <a:rPr lang="fr-FR" sz="1000" dirty="0" err="1">
                <a:latin typeface="+mn-lt"/>
              </a:rPr>
              <a:t>faucibus</a:t>
            </a:r>
            <a:r>
              <a:rPr lang="fr-FR" sz="1000" dirty="0">
                <a:latin typeface="+mn-lt"/>
              </a:rPr>
              <a:t> </a:t>
            </a:r>
            <a:r>
              <a:rPr lang="fr-FR" sz="1000" dirty="0" err="1">
                <a:latin typeface="+mn-lt"/>
              </a:rPr>
              <a:t>augue</a:t>
            </a:r>
            <a:r>
              <a:rPr lang="fr-FR" sz="1000" dirty="0">
                <a:latin typeface="+mn-lt"/>
              </a:rPr>
              <a:t> id </a:t>
            </a:r>
            <a:r>
              <a:rPr lang="fr-FR" sz="1000" dirty="0" err="1">
                <a:latin typeface="+mn-lt"/>
              </a:rPr>
              <a:t>velit</a:t>
            </a:r>
            <a:r>
              <a:rPr lang="fr-FR" sz="1000" dirty="0">
                <a:latin typeface="+mn-lt"/>
              </a:rPr>
              <a:t> </a:t>
            </a:r>
            <a:r>
              <a:rPr lang="fr-FR" sz="1000" dirty="0" err="1">
                <a:latin typeface="+mn-lt"/>
              </a:rPr>
              <a:t>luctus</a:t>
            </a:r>
            <a:r>
              <a:rPr lang="fr-FR" sz="1000" dirty="0">
                <a:latin typeface="+mn-lt"/>
              </a:rPr>
              <a:t> </a:t>
            </a:r>
            <a:r>
              <a:rPr lang="fr-FR" sz="1000" dirty="0" err="1">
                <a:latin typeface="+mn-lt"/>
              </a:rPr>
              <a:t>maximus</a:t>
            </a:r>
            <a:r>
              <a:rPr lang="fr-FR" sz="1000" dirty="0">
                <a:latin typeface="+mn-lt"/>
              </a:rPr>
              <a:t>. </a:t>
            </a:r>
            <a:br>
              <a:rPr lang="fr-FR" sz="1000" dirty="0">
                <a:latin typeface="+mn-lt"/>
              </a:rPr>
            </a:br>
            <a:r>
              <a:rPr lang="fr-FR" sz="1000" dirty="0">
                <a:latin typeface="+mn-lt"/>
              </a:rPr>
              <a:t/>
            </a:r>
            <a:br>
              <a:rPr lang="fr-FR" sz="1000" dirty="0">
                <a:latin typeface="+mn-lt"/>
              </a:rPr>
            </a:br>
            <a:r>
              <a:rPr lang="fr-FR" sz="1000" dirty="0" err="1">
                <a:latin typeface="+mn-lt"/>
              </a:rPr>
              <a:t>Interdum</a:t>
            </a:r>
            <a:r>
              <a:rPr lang="fr-FR" sz="1000" dirty="0">
                <a:latin typeface="+mn-lt"/>
              </a:rPr>
              <a:t> et </a:t>
            </a:r>
            <a:r>
              <a:rPr lang="fr-FR" sz="1000" dirty="0" err="1">
                <a:latin typeface="+mn-lt"/>
              </a:rPr>
              <a:t>malesuada</a:t>
            </a:r>
            <a:r>
              <a:rPr lang="fr-FR" sz="1000" dirty="0">
                <a:latin typeface="+mn-lt"/>
              </a:rPr>
              <a:t> </a:t>
            </a:r>
            <a:r>
              <a:rPr lang="fr-FR" sz="1000" dirty="0" err="1">
                <a:latin typeface="+mn-lt"/>
              </a:rPr>
              <a:t>fames</a:t>
            </a:r>
            <a:r>
              <a:rPr lang="fr-FR" sz="1000" dirty="0">
                <a:latin typeface="+mn-lt"/>
              </a:rPr>
              <a:t> </a:t>
            </a:r>
            <a:r>
              <a:rPr lang="fr-FR" sz="1000" dirty="0" err="1">
                <a:latin typeface="+mn-lt"/>
              </a:rPr>
              <a:t>ac</a:t>
            </a:r>
            <a:r>
              <a:rPr lang="fr-FR" sz="1000" dirty="0">
                <a:latin typeface="+mn-lt"/>
              </a:rPr>
              <a:t> ante </a:t>
            </a:r>
            <a:r>
              <a:rPr lang="fr-FR" sz="1000" dirty="0" err="1">
                <a:latin typeface="+mn-lt"/>
              </a:rPr>
              <a:t>ipsum</a:t>
            </a:r>
            <a:r>
              <a:rPr lang="fr-FR" sz="1000" dirty="0">
                <a:latin typeface="+mn-lt"/>
              </a:rPr>
              <a:t> </a:t>
            </a:r>
            <a:r>
              <a:rPr lang="fr-FR" sz="1000" dirty="0" err="1">
                <a:latin typeface="+mn-lt"/>
              </a:rPr>
              <a:t>primis</a:t>
            </a:r>
            <a:r>
              <a:rPr lang="fr-FR" sz="1000" dirty="0">
                <a:latin typeface="+mn-lt"/>
              </a:rPr>
              <a:t> in </a:t>
            </a:r>
            <a:r>
              <a:rPr lang="fr-FR" sz="1000" dirty="0" err="1">
                <a:latin typeface="+mn-lt"/>
              </a:rPr>
              <a:t>faucibus</a:t>
            </a:r>
            <a:r>
              <a:rPr lang="fr-FR" sz="1000" dirty="0">
                <a:latin typeface="+mn-lt"/>
              </a:rPr>
              <a:t>. </a:t>
            </a:r>
            <a:r>
              <a:rPr lang="fr-FR" sz="1000" dirty="0" err="1">
                <a:latin typeface="+mn-lt"/>
              </a:rPr>
              <a:t>Etiam</a:t>
            </a:r>
            <a:r>
              <a:rPr lang="fr-FR" sz="1000" dirty="0">
                <a:latin typeface="+mn-lt"/>
              </a:rPr>
              <a:t> bibendum, ante nec </a:t>
            </a:r>
            <a:r>
              <a:rPr lang="fr-FR" sz="1000" dirty="0" err="1">
                <a:latin typeface="+mn-lt"/>
              </a:rPr>
              <a:t>luctus</a:t>
            </a:r>
            <a:r>
              <a:rPr lang="fr-FR" sz="1000" dirty="0">
                <a:latin typeface="+mn-lt"/>
              </a:rPr>
              <a:t> </a:t>
            </a:r>
            <a:r>
              <a:rPr lang="fr-FR" sz="1000" dirty="0" err="1">
                <a:latin typeface="+mn-lt"/>
              </a:rPr>
              <a:t>posuere</a:t>
            </a:r>
            <a:r>
              <a:rPr lang="fr-FR" sz="1000" dirty="0">
                <a:latin typeface="+mn-lt"/>
              </a:rPr>
              <a:t>, </a:t>
            </a:r>
            <a:r>
              <a:rPr lang="fr-FR" sz="1000" dirty="0" err="1">
                <a:latin typeface="+mn-lt"/>
              </a:rPr>
              <a:t>odio</a:t>
            </a:r>
            <a:r>
              <a:rPr lang="fr-FR" sz="1000" dirty="0">
                <a:latin typeface="+mn-lt"/>
              </a:rPr>
              <a:t> </a:t>
            </a:r>
            <a:r>
              <a:rPr lang="fr-FR" sz="1000" dirty="0" err="1">
                <a:latin typeface="+mn-lt"/>
              </a:rPr>
              <a:t>enim</a:t>
            </a:r>
            <a:r>
              <a:rPr lang="fr-FR" sz="1000" dirty="0">
                <a:latin typeface="+mn-lt"/>
              </a:rPr>
              <a:t> semper </a:t>
            </a:r>
            <a:r>
              <a:rPr lang="fr-FR" sz="1000" dirty="0" err="1">
                <a:latin typeface="+mn-lt"/>
              </a:rPr>
              <a:t>tortor</a:t>
            </a:r>
            <a:r>
              <a:rPr lang="fr-FR" sz="1000" dirty="0">
                <a:latin typeface="+mn-lt"/>
              </a:rPr>
              <a:t>, id </a:t>
            </a:r>
            <a:r>
              <a:rPr lang="fr-FR" sz="1000" dirty="0" err="1">
                <a:latin typeface="+mn-lt"/>
              </a:rPr>
              <a:t>eleifend</a:t>
            </a:r>
            <a:r>
              <a:rPr lang="fr-FR" sz="1000" dirty="0">
                <a:latin typeface="+mn-lt"/>
              </a:rPr>
              <a:t> mi ante vitae </a:t>
            </a:r>
            <a:r>
              <a:rPr lang="fr-FR" sz="1000" dirty="0" smtClean="0">
                <a:latin typeface="+mn-lt"/>
              </a:rPr>
              <a:t>ex.</a:t>
            </a:r>
            <a:endParaRPr lang="fr-FR" sz="1000" dirty="0">
              <a:latin typeface="+mn-lt"/>
            </a:endParaRPr>
          </a:p>
        </p:txBody>
      </p:sp>
      <p:sp>
        <p:nvSpPr>
          <p:cNvPr id="107" name="object 107"/>
          <p:cNvSpPr/>
          <p:nvPr/>
        </p:nvSpPr>
        <p:spPr>
          <a:xfrm>
            <a:off x="3262521" y="4086554"/>
            <a:ext cx="332691" cy="0"/>
          </a:xfrm>
          <a:custGeom>
            <a:avLst/>
            <a:gdLst/>
            <a:ahLst/>
            <a:cxnLst/>
            <a:rect l="l" t="t" r="r" b="b"/>
            <a:pathLst>
              <a:path w="332739">
                <a:moveTo>
                  <a:pt x="0" y="0"/>
                </a:moveTo>
                <a:lnTo>
                  <a:pt x="332676" y="0"/>
                </a:lnTo>
              </a:path>
            </a:pathLst>
          </a:custGeom>
          <a:ln w="25400">
            <a:solidFill>
              <a:srgbClr val="E5BA93"/>
            </a:solidFill>
          </a:ln>
        </p:spPr>
        <p:txBody>
          <a:bodyPr wrap="square" lIns="0" tIns="0" rIns="0" bIns="0" rtlCol="0"/>
          <a:lstStyle/>
          <a:p>
            <a:endParaRPr/>
          </a:p>
        </p:txBody>
      </p:sp>
      <p:sp>
        <p:nvSpPr>
          <p:cNvPr id="108" name="object 108"/>
          <p:cNvSpPr/>
          <p:nvPr/>
        </p:nvSpPr>
        <p:spPr>
          <a:xfrm>
            <a:off x="3595151" y="4037616"/>
            <a:ext cx="0" cy="98410"/>
          </a:xfrm>
          <a:custGeom>
            <a:avLst/>
            <a:gdLst/>
            <a:ahLst/>
            <a:cxnLst/>
            <a:rect l="l" t="t" r="r" b="b"/>
            <a:pathLst>
              <a:path h="98425">
                <a:moveTo>
                  <a:pt x="0" y="0"/>
                </a:moveTo>
                <a:lnTo>
                  <a:pt x="0" y="97891"/>
                </a:lnTo>
              </a:path>
            </a:pathLst>
          </a:custGeom>
          <a:ln w="25400">
            <a:solidFill>
              <a:srgbClr val="E5BA93"/>
            </a:solidFill>
          </a:ln>
        </p:spPr>
        <p:txBody>
          <a:bodyPr wrap="square" lIns="0" tIns="0" rIns="0" bIns="0" rtlCol="0"/>
          <a:lstStyle/>
          <a:p>
            <a:endParaRPr/>
          </a:p>
        </p:txBody>
      </p:sp>
      <p:sp>
        <p:nvSpPr>
          <p:cNvPr id="109" name="object 109"/>
          <p:cNvSpPr/>
          <p:nvPr/>
        </p:nvSpPr>
        <p:spPr>
          <a:xfrm>
            <a:off x="598990" y="5894822"/>
            <a:ext cx="332691" cy="0"/>
          </a:xfrm>
          <a:custGeom>
            <a:avLst/>
            <a:gdLst/>
            <a:ahLst/>
            <a:cxnLst/>
            <a:rect l="l" t="t" r="r" b="b"/>
            <a:pathLst>
              <a:path w="332740">
                <a:moveTo>
                  <a:pt x="0" y="0"/>
                </a:moveTo>
                <a:lnTo>
                  <a:pt x="332676" y="0"/>
                </a:lnTo>
              </a:path>
            </a:pathLst>
          </a:custGeom>
          <a:ln w="25400">
            <a:solidFill>
              <a:srgbClr val="E5BA93"/>
            </a:solidFill>
          </a:ln>
        </p:spPr>
        <p:txBody>
          <a:bodyPr wrap="square" lIns="0" tIns="0" rIns="0" bIns="0" rtlCol="0"/>
          <a:lstStyle/>
          <a:p>
            <a:endParaRPr/>
          </a:p>
        </p:txBody>
      </p:sp>
      <p:sp>
        <p:nvSpPr>
          <p:cNvPr id="110" name="object 110"/>
          <p:cNvSpPr/>
          <p:nvPr/>
        </p:nvSpPr>
        <p:spPr>
          <a:xfrm>
            <a:off x="931623" y="5845878"/>
            <a:ext cx="0" cy="98410"/>
          </a:xfrm>
          <a:custGeom>
            <a:avLst/>
            <a:gdLst/>
            <a:ahLst/>
            <a:cxnLst/>
            <a:rect l="l" t="t" r="r" b="b"/>
            <a:pathLst>
              <a:path h="98425">
                <a:moveTo>
                  <a:pt x="0" y="0"/>
                </a:moveTo>
                <a:lnTo>
                  <a:pt x="0" y="97904"/>
                </a:lnTo>
              </a:path>
            </a:pathLst>
          </a:custGeom>
          <a:ln w="25400">
            <a:solidFill>
              <a:srgbClr val="E5BA93"/>
            </a:solidFill>
          </a:ln>
        </p:spPr>
        <p:txBody>
          <a:bodyPr wrap="square" lIns="0" tIns="0" rIns="0" bIns="0" rtlCol="0"/>
          <a:lstStyle/>
          <a:p>
            <a:endParaRPr/>
          </a:p>
        </p:txBody>
      </p:sp>
      <p:sp>
        <p:nvSpPr>
          <p:cNvPr id="111" name="object 111"/>
          <p:cNvSpPr/>
          <p:nvPr/>
        </p:nvSpPr>
        <p:spPr>
          <a:xfrm>
            <a:off x="558408" y="9165587"/>
            <a:ext cx="332691" cy="0"/>
          </a:xfrm>
          <a:custGeom>
            <a:avLst/>
            <a:gdLst/>
            <a:ahLst/>
            <a:cxnLst/>
            <a:rect l="l" t="t" r="r" b="b"/>
            <a:pathLst>
              <a:path w="332740">
                <a:moveTo>
                  <a:pt x="0" y="0"/>
                </a:moveTo>
                <a:lnTo>
                  <a:pt x="332676" y="0"/>
                </a:lnTo>
              </a:path>
            </a:pathLst>
          </a:custGeom>
          <a:ln w="25400">
            <a:solidFill>
              <a:srgbClr val="E5BA93"/>
            </a:solidFill>
          </a:ln>
        </p:spPr>
        <p:txBody>
          <a:bodyPr wrap="square" lIns="0" tIns="0" rIns="0" bIns="0" rtlCol="0"/>
          <a:lstStyle/>
          <a:p>
            <a:endParaRPr/>
          </a:p>
        </p:txBody>
      </p:sp>
      <p:sp>
        <p:nvSpPr>
          <p:cNvPr id="112" name="object 112"/>
          <p:cNvSpPr/>
          <p:nvPr/>
        </p:nvSpPr>
        <p:spPr>
          <a:xfrm>
            <a:off x="891041" y="9116643"/>
            <a:ext cx="0" cy="98410"/>
          </a:xfrm>
          <a:custGeom>
            <a:avLst/>
            <a:gdLst/>
            <a:ahLst/>
            <a:cxnLst/>
            <a:rect l="l" t="t" r="r" b="b"/>
            <a:pathLst>
              <a:path h="98425">
                <a:moveTo>
                  <a:pt x="0" y="0"/>
                </a:moveTo>
                <a:lnTo>
                  <a:pt x="0" y="97904"/>
                </a:lnTo>
              </a:path>
            </a:pathLst>
          </a:custGeom>
          <a:ln w="25400">
            <a:solidFill>
              <a:srgbClr val="E5BA93"/>
            </a:solidFill>
          </a:ln>
        </p:spPr>
        <p:txBody>
          <a:bodyPr wrap="square" lIns="0" tIns="0" rIns="0" bIns="0" rtlCol="0"/>
          <a:lstStyle/>
          <a:p>
            <a:endParaRPr/>
          </a:p>
        </p:txBody>
      </p:sp>
      <p:sp>
        <p:nvSpPr>
          <p:cNvPr id="113" name="object 113"/>
          <p:cNvSpPr/>
          <p:nvPr/>
        </p:nvSpPr>
        <p:spPr>
          <a:xfrm>
            <a:off x="2618289" y="9165587"/>
            <a:ext cx="706411" cy="45719"/>
          </a:xfrm>
          <a:custGeom>
            <a:avLst/>
            <a:gdLst/>
            <a:ahLst/>
            <a:cxnLst/>
            <a:rect l="l" t="t" r="r" b="b"/>
            <a:pathLst>
              <a:path w="1809114">
                <a:moveTo>
                  <a:pt x="1809076" y="0"/>
                </a:moveTo>
                <a:lnTo>
                  <a:pt x="0" y="0"/>
                </a:lnTo>
              </a:path>
            </a:pathLst>
          </a:custGeom>
          <a:ln w="25400">
            <a:solidFill>
              <a:srgbClr val="E5BA93"/>
            </a:solidFill>
          </a:ln>
        </p:spPr>
        <p:txBody>
          <a:bodyPr wrap="square" lIns="0" tIns="0" rIns="0" bIns="0" rtlCol="0"/>
          <a:lstStyle/>
          <a:p>
            <a:endParaRPr/>
          </a:p>
        </p:txBody>
      </p:sp>
      <p:sp>
        <p:nvSpPr>
          <p:cNvPr id="114" name="object 114"/>
          <p:cNvSpPr/>
          <p:nvPr/>
        </p:nvSpPr>
        <p:spPr>
          <a:xfrm>
            <a:off x="2610091" y="9117681"/>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sp>
        <p:nvSpPr>
          <p:cNvPr id="115" name="object 115"/>
          <p:cNvSpPr/>
          <p:nvPr/>
        </p:nvSpPr>
        <p:spPr>
          <a:xfrm flipV="1">
            <a:off x="3469079" y="5849103"/>
            <a:ext cx="3564000" cy="45719"/>
          </a:xfrm>
          <a:custGeom>
            <a:avLst/>
            <a:gdLst/>
            <a:ahLst/>
            <a:cxnLst/>
            <a:rect l="l" t="t" r="r" b="b"/>
            <a:pathLst>
              <a:path w="3669029">
                <a:moveTo>
                  <a:pt x="3668801" y="0"/>
                </a:moveTo>
                <a:lnTo>
                  <a:pt x="0" y="0"/>
                </a:lnTo>
              </a:path>
            </a:pathLst>
          </a:custGeom>
          <a:ln w="25400">
            <a:solidFill>
              <a:srgbClr val="E5BA93"/>
            </a:solidFill>
          </a:ln>
        </p:spPr>
        <p:txBody>
          <a:bodyPr wrap="square" lIns="0" tIns="0" rIns="0" bIns="0" rtlCol="0"/>
          <a:lstStyle/>
          <a:p>
            <a:endParaRPr/>
          </a:p>
        </p:txBody>
      </p:sp>
      <p:sp>
        <p:nvSpPr>
          <p:cNvPr id="116" name="object 116"/>
          <p:cNvSpPr/>
          <p:nvPr/>
        </p:nvSpPr>
        <p:spPr>
          <a:xfrm>
            <a:off x="3466328" y="5845617"/>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sp>
        <p:nvSpPr>
          <p:cNvPr id="117" name="object 117"/>
          <p:cNvSpPr/>
          <p:nvPr/>
        </p:nvSpPr>
        <p:spPr>
          <a:xfrm>
            <a:off x="4847412" y="4086571"/>
            <a:ext cx="2198679" cy="0"/>
          </a:xfrm>
          <a:custGeom>
            <a:avLst/>
            <a:gdLst/>
            <a:ahLst/>
            <a:cxnLst/>
            <a:rect l="l" t="t" r="r" b="b"/>
            <a:pathLst>
              <a:path w="2199004">
                <a:moveTo>
                  <a:pt x="2198890" y="0"/>
                </a:moveTo>
                <a:lnTo>
                  <a:pt x="0" y="0"/>
                </a:lnTo>
              </a:path>
            </a:pathLst>
          </a:custGeom>
          <a:ln w="25400">
            <a:solidFill>
              <a:srgbClr val="E5BA93"/>
            </a:solidFill>
          </a:ln>
        </p:spPr>
        <p:txBody>
          <a:bodyPr wrap="square" lIns="0" tIns="0" rIns="0" bIns="0" rtlCol="0"/>
          <a:lstStyle/>
          <a:p>
            <a:endParaRPr/>
          </a:p>
        </p:txBody>
      </p:sp>
      <p:sp>
        <p:nvSpPr>
          <p:cNvPr id="118" name="object 118"/>
          <p:cNvSpPr/>
          <p:nvPr/>
        </p:nvSpPr>
        <p:spPr>
          <a:xfrm>
            <a:off x="4847416" y="4037608"/>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sp>
        <p:nvSpPr>
          <p:cNvPr id="119" name="object 119"/>
          <p:cNvSpPr/>
          <p:nvPr/>
        </p:nvSpPr>
        <p:spPr>
          <a:xfrm>
            <a:off x="599102" y="4086027"/>
            <a:ext cx="332691" cy="0"/>
          </a:xfrm>
          <a:custGeom>
            <a:avLst/>
            <a:gdLst/>
            <a:ahLst/>
            <a:cxnLst/>
            <a:rect l="l" t="t" r="r" b="b"/>
            <a:pathLst>
              <a:path w="332740">
                <a:moveTo>
                  <a:pt x="0" y="0"/>
                </a:moveTo>
                <a:lnTo>
                  <a:pt x="332676" y="0"/>
                </a:lnTo>
              </a:path>
            </a:pathLst>
          </a:custGeom>
          <a:ln w="25400">
            <a:solidFill>
              <a:srgbClr val="E5BA93"/>
            </a:solidFill>
          </a:ln>
        </p:spPr>
        <p:txBody>
          <a:bodyPr wrap="square" lIns="0" tIns="0" rIns="0" bIns="0" rtlCol="0"/>
          <a:lstStyle/>
          <a:p>
            <a:endParaRPr/>
          </a:p>
        </p:txBody>
      </p:sp>
      <p:sp>
        <p:nvSpPr>
          <p:cNvPr id="120" name="object 120"/>
          <p:cNvSpPr/>
          <p:nvPr/>
        </p:nvSpPr>
        <p:spPr>
          <a:xfrm>
            <a:off x="931735" y="4037087"/>
            <a:ext cx="0" cy="98410"/>
          </a:xfrm>
          <a:custGeom>
            <a:avLst/>
            <a:gdLst/>
            <a:ahLst/>
            <a:cxnLst/>
            <a:rect l="l" t="t" r="r" b="b"/>
            <a:pathLst>
              <a:path h="98425">
                <a:moveTo>
                  <a:pt x="0" y="0"/>
                </a:moveTo>
                <a:lnTo>
                  <a:pt x="0" y="97891"/>
                </a:lnTo>
              </a:path>
            </a:pathLst>
          </a:custGeom>
          <a:ln w="25400">
            <a:solidFill>
              <a:srgbClr val="E5BA93"/>
            </a:solidFill>
          </a:ln>
        </p:spPr>
        <p:txBody>
          <a:bodyPr wrap="square" lIns="0" tIns="0" rIns="0" bIns="0" rtlCol="0"/>
          <a:lstStyle/>
          <a:p>
            <a:endParaRPr/>
          </a:p>
        </p:txBody>
      </p:sp>
      <p:sp>
        <p:nvSpPr>
          <p:cNvPr id="121" name="object 121"/>
          <p:cNvSpPr/>
          <p:nvPr/>
        </p:nvSpPr>
        <p:spPr>
          <a:xfrm>
            <a:off x="2622978" y="4086044"/>
            <a:ext cx="244439" cy="0"/>
          </a:xfrm>
          <a:custGeom>
            <a:avLst/>
            <a:gdLst/>
            <a:ahLst/>
            <a:cxnLst/>
            <a:rect l="l" t="t" r="r" b="b"/>
            <a:pathLst>
              <a:path w="244475">
                <a:moveTo>
                  <a:pt x="244462" y="0"/>
                </a:moveTo>
                <a:lnTo>
                  <a:pt x="0" y="0"/>
                </a:lnTo>
              </a:path>
            </a:pathLst>
          </a:custGeom>
          <a:ln w="25400">
            <a:solidFill>
              <a:srgbClr val="E5BA93"/>
            </a:solidFill>
          </a:ln>
        </p:spPr>
        <p:txBody>
          <a:bodyPr wrap="square" lIns="0" tIns="0" rIns="0" bIns="0" rtlCol="0"/>
          <a:lstStyle/>
          <a:p>
            <a:endParaRPr/>
          </a:p>
        </p:txBody>
      </p:sp>
      <p:sp>
        <p:nvSpPr>
          <p:cNvPr id="122" name="object 122"/>
          <p:cNvSpPr/>
          <p:nvPr/>
        </p:nvSpPr>
        <p:spPr>
          <a:xfrm>
            <a:off x="2628433" y="4037081"/>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sp>
        <p:nvSpPr>
          <p:cNvPr id="123" name="object 123"/>
          <p:cNvSpPr/>
          <p:nvPr/>
        </p:nvSpPr>
        <p:spPr>
          <a:xfrm>
            <a:off x="4042628" y="9165612"/>
            <a:ext cx="332691" cy="0"/>
          </a:xfrm>
          <a:custGeom>
            <a:avLst/>
            <a:gdLst/>
            <a:ahLst/>
            <a:cxnLst/>
            <a:rect l="l" t="t" r="r" b="b"/>
            <a:pathLst>
              <a:path w="332739">
                <a:moveTo>
                  <a:pt x="0" y="0"/>
                </a:moveTo>
                <a:lnTo>
                  <a:pt x="332676" y="0"/>
                </a:lnTo>
              </a:path>
            </a:pathLst>
          </a:custGeom>
          <a:ln w="25400">
            <a:solidFill>
              <a:srgbClr val="E5BA93"/>
            </a:solidFill>
          </a:ln>
        </p:spPr>
        <p:txBody>
          <a:bodyPr wrap="square" lIns="0" tIns="0" rIns="0" bIns="0" rtlCol="0"/>
          <a:lstStyle/>
          <a:p>
            <a:endParaRPr/>
          </a:p>
        </p:txBody>
      </p:sp>
      <p:sp>
        <p:nvSpPr>
          <p:cNvPr id="124" name="object 124"/>
          <p:cNvSpPr/>
          <p:nvPr/>
        </p:nvSpPr>
        <p:spPr>
          <a:xfrm>
            <a:off x="4375259" y="9116669"/>
            <a:ext cx="0" cy="98410"/>
          </a:xfrm>
          <a:custGeom>
            <a:avLst/>
            <a:gdLst/>
            <a:ahLst/>
            <a:cxnLst/>
            <a:rect l="l" t="t" r="r" b="b"/>
            <a:pathLst>
              <a:path h="98425">
                <a:moveTo>
                  <a:pt x="0" y="0"/>
                </a:moveTo>
                <a:lnTo>
                  <a:pt x="0" y="97904"/>
                </a:lnTo>
              </a:path>
            </a:pathLst>
          </a:custGeom>
          <a:ln w="25400">
            <a:solidFill>
              <a:srgbClr val="E5BA93"/>
            </a:solidFill>
          </a:ln>
        </p:spPr>
        <p:txBody>
          <a:bodyPr wrap="square" lIns="0" tIns="0" rIns="0" bIns="0" rtlCol="0"/>
          <a:lstStyle/>
          <a:p>
            <a:endParaRPr/>
          </a:p>
        </p:txBody>
      </p:sp>
      <p:sp>
        <p:nvSpPr>
          <p:cNvPr id="125" name="object 125"/>
          <p:cNvSpPr/>
          <p:nvPr/>
        </p:nvSpPr>
        <p:spPr>
          <a:xfrm>
            <a:off x="5804972" y="9165637"/>
            <a:ext cx="1164764" cy="0"/>
          </a:xfrm>
          <a:custGeom>
            <a:avLst/>
            <a:gdLst/>
            <a:ahLst/>
            <a:cxnLst/>
            <a:rect l="l" t="t" r="r" b="b"/>
            <a:pathLst>
              <a:path w="1281429">
                <a:moveTo>
                  <a:pt x="1281201" y="0"/>
                </a:moveTo>
                <a:lnTo>
                  <a:pt x="0" y="0"/>
                </a:lnTo>
              </a:path>
            </a:pathLst>
          </a:custGeom>
          <a:ln w="25400">
            <a:solidFill>
              <a:srgbClr val="E5BA93"/>
            </a:solidFill>
          </a:ln>
        </p:spPr>
        <p:txBody>
          <a:bodyPr wrap="square" lIns="0" tIns="0" rIns="0" bIns="0" rtlCol="0"/>
          <a:lstStyle/>
          <a:p>
            <a:endParaRPr/>
          </a:p>
        </p:txBody>
      </p:sp>
      <p:sp>
        <p:nvSpPr>
          <p:cNvPr id="126" name="object 126"/>
          <p:cNvSpPr/>
          <p:nvPr/>
        </p:nvSpPr>
        <p:spPr>
          <a:xfrm>
            <a:off x="5805318" y="9116667"/>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pic>
        <p:nvPicPr>
          <p:cNvPr id="127" name="Image 1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91"/>
            <a:ext cx="2917316" cy="1947171"/>
          </a:xfrm>
          <a:prstGeom prst="rect">
            <a:avLst/>
          </a:prstGeom>
        </p:spPr>
      </p:pic>
      <p:sp>
        <p:nvSpPr>
          <p:cNvPr id="128" name="Rectangle 127"/>
          <p:cNvSpPr/>
          <p:nvPr/>
        </p:nvSpPr>
        <p:spPr>
          <a:xfrm>
            <a:off x="3334845" y="4356121"/>
            <a:ext cx="1735001" cy="1323439"/>
          </a:xfrm>
          <a:prstGeom prst="rect">
            <a:avLst/>
          </a:prstGeom>
        </p:spPr>
        <p:txBody>
          <a:bodyPr wrap="square">
            <a:spAutoFit/>
          </a:bodyPr>
          <a:lstStyle/>
          <a:p>
            <a:pPr defTabSz="685800">
              <a:defRPr/>
            </a:pPr>
            <a:r>
              <a:rPr lang="fr-FR" sz="1000" b="1" dirty="0"/>
              <a:t>2012 </a:t>
            </a:r>
            <a:r>
              <a:rPr lang="mr-IN" sz="1000" b="1" dirty="0"/>
              <a:t>–</a:t>
            </a:r>
            <a:r>
              <a:rPr lang="fr-FR" sz="1000" b="1" dirty="0"/>
              <a:t> </a:t>
            </a:r>
            <a:r>
              <a:rPr lang="fr-FR" sz="1000" b="1" dirty="0" smtClean="0"/>
              <a:t>TÍTULO – CENTRO EDUCATIVO</a:t>
            </a:r>
            <a:endParaRPr lang="fr-FR" sz="1000" b="1" dirty="0"/>
          </a:p>
          <a:p>
            <a:pPr defTabSz="685800">
              <a:defRPr/>
            </a:pPr>
            <a:r>
              <a:rPr lang="fr-FR" sz="1000" dirty="0"/>
              <a:t>Lorem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smtClean="0"/>
              <a:t>augue</a:t>
            </a:r>
            <a:r>
              <a:rPr lang="fr-FR" sz="1000" dirty="0" smtClean="0"/>
              <a:t>.</a:t>
            </a:r>
            <a:r>
              <a:rPr lang="fr-FR" sz="1000" dirty="0"/>
              <a:t/>
            </a:r>
            <a:br>
              <a:rPr lang="fr-FR" sz="1000" dirty="0"/>
            </a:br>
            <a:endParaRPr lang="fr-FR" sz="1000" dirty="0"/>
          </a:p>
        </p:txBody>
      </p:sp>
      <p:sp>
        <p:nvSpPr>
          <p:cNvPr id="129" name="Rectangle 128"/>
          <p:cNvSpPr/>
          <p:nvPr/>
        </p:nvSpPr>
        <p:spPr>
          <a:xfrm>
            <a:off x="5303258" y="4339475"/>
            <a:ext cx="1729531" cy="1323439"/>
          </a:xfrm>
          <a:prstGeom prst="rect">
            <a:avLst/>
          </a:prstGeom>
        </p:spPr>
        <p:txBody>
          <a:bodyPr wrap="square">
            <a:spAutoFit/>
          </a:bodyPr>
          <a:lstStyle/>
          <a:p>
            <a:pPr defTabSz="685800">
              <a:defRPr/>
            </a:pPr>
            <a:r>
              <a:rPr lang="fr-FR" sz="1000" b="1" dirty="0"/>
              <a:t>2012 </a:t>
            </a:r>
            <a:r>
              <a:rPr lang="mr-IN" sz="1000" b="1" dirty="0"/>
              <a:t>–</a:t>
            </a:r>
            <a:r>
              <a:rPr lang="fr-FR" sz="1000" b="1" dirty="0"/>
              <a:t> TÍTULO – CENTRO EDUCATIVO</a:t>
            </a:r>
          </a:p>
          <a:p>
            <a:pPr defTabSz="685800">
              <a:defRPr/>
            </a:pPr>
            <a:r>
              <a:rPr lang="fr-FR" sz="1000" dirty="0" err="1" smtClean="0"/>
              <a:t>Lorem</a:t>
            </a:r>
            <a:r>
              <a:rPr lang="fr-FR" sz="1000" dirty="0" smtClean="0"/>
              <a:t>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smtClean="0"/>
              <a:t>augue</a:t>
            </a:r>
            <a:r>
              <a:rPr lang="fr-FR" sz="1000" dirty="0" smtClean="0"/>
              <a:t>.</a:t>
            </a:r>
            <a:r>
              <a:rPr lang="fr-FR" sz="1000" dirty="0"/>
              <a:t/>
            </a:r>
            <a:br>
              <a:rPr lang="fr-FR" sz="1000" dirty="0"/>
            </a:br>
            <a:endParaRPr lang="fr-FR" sz="1000" dirty="0"/>
          </a:p>
        </p:txBody>
      </p:sp>
      <p:sp>
        <p:nvSpPr>
          <p:cNvPr id="130" name="Rectangle 129"/>
          <p:cNvSpPr/>
          <p:nvPr/>
        </p:nvSpPr>
        <p:spPr>
          <a:xfrm>
            <a:off x="549767" y="6161965"/>
            <a:ext cx="6504261" cy="2400657"/>
          </a:xfrm>
          <a:prstGeom prst="rect">
            <a:avLst/>
          </a:prstGeom>
        </p:spPr>
        <p:txBody>
          <a:bodyPr wrap="square">
            <a:spAutoFit/>
          </a:bodyPr>
          <a:lstStyle/>
          <a:p>
            <a:pPr algn="just" defTabSz="685800">
              <a:defRPr/>
            </a:pPr>
            <a:r>
              <a:rPr lang="en-US" sz="1000" b="1" dirty="0"/>
              <a:t>2010 - 2015 | PUESTO | EMPRESA</a:t>
            </a:r>
          </a:p>
          <a:p>
            <a:pPr algn="just" defTabSz="685800">
              <a:defRPr/>
            </a:pPr>
            <a:r>
              <a:rPr lang="fr-FR" sz="1000" dirty="0" err="1" smtClean="0"/>
              <a:t>Lorem</a:t>
            </a:r>
            <a:r>
              <a:rPr lang="fr-FR" sz="1000" dirty="0" smtClean="0"/>
              <a:t>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a:t>augue</a:t>
            </a:r>
            <a:r>
              <a:rPr lang="fr-FR" sz="1000" dirty="0"/>
              <a:t> id </a:t>
            </a:r>
            <a:r>
              <a:rPr lang="fr-FR" sz="1000" dirty="0" err="1"/>
              <a:t>velit</a:t>
            </a:r>
            <a:r>
              <a:rPr lang="fr-FR" sz="1000" dirty="0"/>
              <a:t> </a:t>
            </a:r>
            <a:r>
              <a:rPr lang="fr-FR" sz="1000" dirty="0" err="1"/>
              <a:t>luctus</a:t>
            </a:r>
            <a:r>
              <a:rPr lang="fr-FR" sz="1000" dirty="0"/>
              <a:t> </a:t>
            </a:r>
            <a:r>
              <a:rPr lang="fr-FR" sz="1000" dirty="0" err="1"/>
              <a:t>maximus</a:t>
            </a:r>
            <a:r>
              <a:rPr lang="fr-FR" sz="1000" dirty="0"/>
              <a:t>. </a:t>
            </a:r>
            <a:r>
              <a:rPr lang="fr-FR" sz="1000" dirty="0" err="1"/>
              <a:t>Interdum</a:t>
            </a:r>
            <a:r>
              <a:rPr lang="fr-FR" sz="1000" dirty="0"/>
              <a:t> et </a:t>
            </a:r>
            <a:r>
              <a:rPr lang="fr-FR" sz="1000" dirty="0" err="1"/>
              <a:t>malesuada</a:t>
            </a:r>
            <a:r>
              <a:rPr lang="fr-FR" sz="1000" dirty="0"/>
              <a:t> </a:t>
            </a:r>
            <a:r>
              <a:rPr lang="fr-FR" sz="1000" dirty="0" err="1"/>
              <a:t>fames</a:t>
            </a:r>
            <a:r>
              <a:rPr lang="fr-FR" sz="1000" dirty="0"/>
              <a:t> </a:t>
            </a:r>
            <a:r>
              <a:rPr lang="fr-FR" sz="1000" dirty="0" err="1"/>
              <a:t>ac</a:t>
            </a:r>
            <a:r>
              <a:rPr lang="fr-FR" sz="1000" dirty="0"/>
              <a:t> ante </a:t>
            </a:r>
            <a:r>
              <a:rPr lang="fr-FR" sz="1000" dirty="0" err="1"/>
              <a:t>ipsum</a:t>
            </a:r>
            <a:r>
              <a:rPr lang="fr-FR" sz="1000" dirty="0"/>
              <a:t> </a:t>
            </a:r>
            <a:r>
              <a:rPr lang="fr-FR" sz="1000" dirty="0" err="1"/>
              <a:t>primis</a:t>
            </a:r>
            <a:r>
              <a:rPr lang="fr-FR" sz="1000" dirty="0"/>
              <a:t> in </a:t>
            </a:r>
            <a:r>
              <a:rPr lang="fr-FR" sz="1000" dirty="0" err="1"/>
              <a:t>faucibus</a:t>
            </a:r>
            <a:r>
              <a:rPr lang="fr-FR" sz="1000" dirty="0"/>
              <a:t>. </a:t>
            </a:r>
            <a:endParaRPr lang="fr-FR" sz="1000" dirty="0" smtClean="0"/>
          </a:p>
          <a:p>
            <a:pPr algn="just" defTabSz="685800">
              <a:defRPr/>
            </a:pPr>
            <a:endParaRPr lang="fr-FR" sz="1000" dirty="0"/>
          </a:p>
          <a:p>
            <a:pPr algn="just" defTabSz="685800">
              <a:defRPr/>
            </a:pPr>
            <a:r>
              <a:rPr lang="en-US" sz="1000" b="1" dirty="0"/>
              <a:t>2010 - 2015 | PUESTO | EMPRESA</a:t>
            </a:r>
          </a:p>
          <a:p>
            <a:pPr algn="just" defTabSz="685800">
              <a:defRPr/>
            </a:pPr>
            <a:r>
              <a:rPr lang="fr-FR" sz="1000" dirty="0" err="1" smtClean="0"/>
              <a:t>Lorem</a:t>
            </a:r>
            <a:r>
              <a:rPr lang="fr-FR" sz="1000" dirty="0" smtClean="0"/>
              <a:t>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a:t>augue</a:t>
            </a:r>
            <a:r>
              <a:rPr lang="fr-FR" sz="1000" dirty="0"/>
              <a:t> id </a:t>
            </a:r>
            <a:r>
              <a:rPr lang="fr-FR" sz="1000" dirty="0" err="1"/>
              <a:t>velit</a:t>
            </a:r>
            <a:r>
              <a:rPr lang="fr-FR" sz="1000" dirty="0"/>
              <a:t> </a:t>
            </a:r>
            <a:r>
              <a:rPr lang="fr-FR" sz="1000" dirty="0" err="1"/>
              <a:t>luctus</a:t>
            </a:r>
            <a:r>
              <a:rPr lang="fr-FR" sz="1000" dirty="0"/>
              <a:t> </a:t>
            </a:r>
            <a:r>
              <a:rPr lang="fr-FR" sz="1000" dirty="0" err="1"/>
              <a:t>maximus</a:t>
            </a:r>
            <a:r>
              <a:rPr lang="fr-FR" sz="1000" dirty="0"/>
              <a:t>. </a:t>
            </a:r>
            <a:r>
              <a:rPr lang="fr-FR" sz="1000" dirty="0" err="1"/>
              <a:t>Interdum</a:t>
            </a:r>
            <a:r>
              <a:rPr lang="fr-FR" sz="1000" dirty="0"/>
              <a:t> et </a:t>
            </a:r>
            <a:r>
              <a:rPr lang="fr-FR" sz="1000" dirty="0" err="1"/>
              <a:t>malesuada</a:t>
            </a:r>
            <a:r>
              <a:rPr lang="fr-FR" sz="1000" dirty="0"/>
              <a:t> </a:t>
            </a:r>
            <a:r>
              <a:rPr lang="fr-FR" sz="1000" dirty="0" err="1"/>
              <a:t>fames</a:t>
            </a:r>
            <a:r>
              <a:rPr lang="fr-FR" sz="1000" dirty="0"/>
              <a:t> </a:t>
            </a:r>
            <a:r>
              <a:rPr lang="fr-FR" sz="1000" dirty="0" err="1"/>
              <a:t>ac</a:t>
            </a:r>
            <a:r>
              <a:rPr lang="fr-FR" sz="1000" dirty="0"/>
              <a:t> ante </a:t>
            </a:r>
            <a:r>
              <a:rPr lang="fr-FR" sz="1000" dirty="0" err="1"/>
              <a:t>ipsum</a:t>
            </a:r>
            <a:r>
              <a:rPr lang="fr-FR" sz="1000" dirty="0"/>
              <a:t> </a:t>
            </a:r>
            <a:r>
              <a:rPr lang="fr-FR" sz="1000" dirty="0" err="1"/>
              <a:t>primis</a:t>
            </a:r>
            <a:r>
              <a:rPr lang="fr-FR" sz="1000" dirty="0"/>
              <a:t> in </a:t>
            </a:r>
            <a:r>
              <a:rPr lang="fr-FR" sz="1000" dirty="0" err="1"/>
              <a:t>faucibus</a:t>
            </a:r>
            <a:r>
              <a:rPr lang="fr-FR" sz="1000" dirty="0"/>
              <a:t>. </a:t>
            </a:r>
          </a:p>
          <a:p>
            <a:pPr algn="just" defTabSz="685800">
              <a:defRPr/>
            </a:pPr>
            <a:endParaRPr lang="fr-FR" sz="1000" dirty="0" smtClean="0"/>
          </a:p>
          <a:p>
            <a:pPr algn="just" defTabSz="685800">
              <a:defRPr/>
            </a:pPr>
            <a:r>
              <a:rPr lang="en-US" sz="1000" b="1" dirty="0"/>
              <a:t>2010 - 2015 | PUESTO | EMPRESA</a:t>
            </a:r>
          </a:p>
          <a:p>
            <a:pPr algn="just" defTabSz="685800">
              <a:defRPr/>
            </a:pPr>
            <a:r>
              <a:rPr lang="fr-FR" sz="1000" dirty="0" err="1" smtClean="0"/>
              <a:t>Lorem</a:t>
            </a:r>
            <a:r>
              <a:rPr lang="fr-FR" sz="1000" dirty="0" smtClean="0"/>
              <a:t>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a:t>augue</a:t>
            </a:r>
            <a:r>
              <a:rPr lang="fr-FR" sz="1000" dirty="0"/>
              <a:t> id </a:t>
            </a:r>
            <a:r>
              <a:rPr lang="fr-FR" sz="1000" dirty="0" err="1"/>
              <a:t>velit</a:t>
            </a:r>
            <a:r>
              <a:rPr lang="fr-FR" sz="1000" dirty="0"/>
              <a:t> </a:t>
            </a:r>
            <a:r>
              <a:rPr lang="fr-FR" sz="1000" dirty="0" err="1"/>
              <a:t>luctus</a:t>
            </a:r>
            <a:r>
              <a:rPr lang="fr-FR" sz="1000" dirty="0"/>
              <a:t> </a:t>
            </a:r>
            <a:r>
              <a:rPr lang="fr-FR" sz="1000" dirty="0" err="1"/>
              <a:t>maximus</a:t>
            </a:r>
            <a:r>
              <a:rPr lang="fr-FR" sz="1000" dirty="0"/>
              <a:t>. </a:t>
            </a:r>
            <a:r>
              <a:rPr lang="fr-FR" sz="1000" dirty="0" err="1"/>
              <a:t>Interdum</a:t>
            </a:r>
            <a:r>
              <a:rPr lang="fr-FR" sz="1000" dirty="0"/>
              <a:t> et </a:t>
            </a:r>
            <a:r>
              <a:rPr lang="fr-FR" sz="1000" dirty="0" err="1"/>
              <a:t>malesuada</a:t>
            </a:r>
            <a:r>
              <a:rPr lang="fr-FR" sz="1000" dirty="0"/>
              <a:t> </a:t>
            </a:r>
            <a:r>
              <a:rPr lang="fr-FR" sz="1000" dirty="0" err="1"/>
              <a:t>fames</a:t>
            </a:r>
            <a:r>
              <a:rPr lang="fr-FR" sz="1000" dirty="0"/>
              <a:t> </a:t>
            </a:r>
            <a:r>
              <a:rPr lang="fr-FR" sz="1000" dirty="0" err="1"/>
              <a:t>ac</a:t>
            </a:r>
            <a:r>
              <a:rPr lang="fr-FR" sz="1000" dirty="0"/>
              <a:t> ante </a:t>
            </a:r>
            <a:r>
              <a:rPr lang="fr-FR" sz="1000" dirty="0" err="1"/>
              <a:t>ipsum</a:t>
            </a:r>
            <a:r>
              <a:rPr lang="fr-FR" sz="1000" dirty="0"/>
              <a:t> </a:t>
            </a:r>
            <a:r>
              <a:rPr lang="fr-FR" sz="1000" dirty="0" err="1"/>
              <a:t>primis</a:t>
            </a:r>
            <a:r>
              <a:rPr lang="fr-FR" sz="1000" dirty="0"/>
              <a:t> in </a:t>
            </a:r>
            <a:r>
              <a:rPr lang="fr-FR" sz="1000" dirty="0" err="1"/>
              <a:t>faucibus</a:t>
            </a:r>
            <a:r>
              <a:rPr lang="fr-FR" sz="1000" dirty="0"/>
              <a:t>. </a:t>
            </a:r>
          </a:p>
          <a:p>
            <a:pPr algn="just" defTabSz="685800">
              <a:defRPr/>
            </a:pPr>
            <a:endParaRPr lang="fr-FR" sz="1000" dirty="0" smtClean="0"/>
          </a:p>
          <a:p>
            <a:pPr algn="just" defTabSz="685800">
              <a:defRPr/>
            </a:pPr>
            <a:r>
              <a:rPr lang="en-US" sz="1000" b="1" dirty="0"/>
              <a:t>2010 - 2015 | PUESTO | EMPRESA</a:t>
            </a:r>
          </a:p>
          <a:p>
            <a:pPr algn="just" defTabSz="685800">
              <a:defRPr/>
            </a:pPr>
            <a:r>
              <a:rPr lang="fr-FR" sz="1000" dirty="0" err="1" smtClean="0"/>
              <a:t>Lorem</a:t>
            </a:r>
            <a:r>
              <a:rPr lang="fr-FR" sz="1000" dirty="0" smtClean="0"/>
              <a:t>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a:t>augue</a:t>
            </a:r>
            <a:r>
              <a:rPr lang="fr-FR" sz="1000" dirty="0"/>
              <a:t> id </a:t>
            </a:r>
            <a:r>
              <a:rPr lang="fr-FR" sz="1000" dirty="0" err="1"/>
              <a:t>velit</a:t>
            </a:r>
            <a:r>
              <a:rPr lang="fr-FR" sz="1000" dirty="0"/>
              <a:t> </a:t>
            </a:r>
            <a:r>
              <a:rPr lang="fr-FR" sz="1000" dirty="0" err="1"/>
              <a:t>luctus</a:t>
            </a:r>
            <a:r>
              <a:rPr lang="fr-FR" sz="1000" dirty="0"/>
              <a:t> </a:t>
            </a:r>
            <a:r>
              <a:rPr lang="fr-FR" sz="1000" dirty="0" err="1"/>
              <a:t>maximus</a:t>
            </a:r>
            <a:r>
              <a:rPr lang="fr-FR" sz="1000" dirty="0"/>
              <a:t>. </a:t>
            </a:r>
            <a:r>
              <a:rPr lang="fr-FR" sz="1000" dirty="0" err="1"/>
              <a:t>Interdum</a:t>
            </a:r>
            <a:r>
              <a:rPr lang="fr-FR" sz="1000" dirty="0"/>
              <a:t> et </a:t>
            </a:r>
            <a:r>
              <a:rPr lang="fr-FR" sz="1000" dirty="0" err="1"/>
              <a:t>malesuada</a:t>
            </a:r>
            <a:r>
              <a:rPr lang="fr-FR" sz="1000" dirty="0"/>
              <a:t> </a:t>
            </a:r>
            <a:r>
              <a:rPr lang="fr-FR" sz="1000" dirty="0" err="1"/>
              <a:t>fames</a:t>
            </a:r>
            <a:r>
              <a:rPr lang="fr-FR" sz="1000" dirty="0"/>
              <a:t> </a:t>
            </a:r>
            <a:r>
              <a:rPr lang="fr-FR" sz="1000" dirty="0" err="1"/>
              <a:t>ac</a:t>
            </a:r>
            <a:r>
              <a:rPr lang="fr-FR" sz="1000" dirty="0"/>
              <a:t> ante </a:t>
            </a:r>
            <a:r>
              <a:rPr lang="fr-FR" sz="1000" dirty="0" err="1"/>
              <a:t>ipsum</a:t>
            </a:r>
            <a:r>
              <a:rPr lang="fr-FR" sz="1000" dirty="0"/>
              <a:t> </a:t>
            </a:r>
            <a:r>
              <a:rPr lang="fr-FR" sz="1000" dirty="0" err="1"/>
              <a:t>primis</a:t>
            </a:r>
            <a:r>
              <a:rPr lang="fr-FR" sz="1000" dirty="0"/>
              <a:t> in </a:t>
            </a:r>
            <a:r>
              <a:rPr lang="fr-FR" sz="1000" dirty="0" err="1"/>
              <a:t>faucibus</a:t>
            </a:r>
            <a:r>
              <a:rPr lang="fr-FR" sz="1000" dirty="0"/>
              <a:t>. </a:t>
            </a:r>
          </a:p>
        </p:txBody>
      </p:sp>
      <p:sp>
        <p:nvSpPr>
          <p:cNvPr id="131" name="Rectangle 130"/>
          <p:cNvSpPr/>
          <p:nvPr/>
        </p:nvSpPr>
        <p:spPr>
          <a:xfrm>
            <a:off x="4154775" y="8990981"/>
            <a:ext cx="1455847" cy="369332"/>
          </a:xfrm>
          <a:prstGeom prst="rect">
            <a:avLst/>
          </a:prstGeom>
        </p:spPr>
        <p:txBody>
          <a:bodyPr wrap="none">
            <a:spAutoFit/>
          </a:bodyPr>
          <a:lstStyle/>
          <a:p>
            <a:pPr marL="406993" algn="ctr">
              <a:spcBef>
                <a:spcPts val="715"/>
              </a:spcBef>
              <a:tabLst>
                <a:tab pos="3873748" algn="l"/>
              </a:tabLst>
            </a:pPr>
            <a:r>
              <a:rPr lang="fr-FR" b="1" spc="-15" dirty="0" smtClean="0">
                <a:solidFill>
                  <a:srgbClr val="E5BA93"/>
                </a:solidFill>
                <a:cs typeface="Proxima Nova Rg"/>
              </a:rPr>
              <a:t>IDIOMAS</a:t>
            </a:r>
            <a:endParaRPr lang="fr-FR" dirty="0">
              <a:cs typeface="Proxima Nova Rg"/>
            </a:endParaRPr>
          </a:p>
        </p:txBody>
      </p:sp>
      <p:sp>
        <p:nvSpPr>
          <p:cNvPr id="132" name="Rectangle 131"/>
          <p:cNvSpPr/>
          <p:nvPr/>
        </p:nvSpPr>
        <p:spPr>
          <a:xfrm>
            <a:off x="459164" y="8969008"/>
            <a:ext cx="2179065" cy="369332"/>
          </a:xfrm>
          <a:prstGeom prst="rect">
            <a:avLst/>
          </a:prstGeom>
        </p:spPr>
        <p:txBody>
          <a:bodyPr wrap="square">
            <a:spAutoFit/>
          </a:bodyPr>
          <a:lstStyle/>
          <a:p>
            <a:pPr marL="406993" algn="ctr">
              <a:spcBef>
                <a:spcPts val="715"/>
              </a:spcBef>
              <a:tabLst>
                <a:tab pos="3873748" algn="l"/>
              </a:tabLst>
            </a:pPr>
            <a:r>
              <a:rPr lang="fr-FR" b="1" spc="-15" dirty="0" smtClean="0">
                <a:solidFill>
                  <a:srgbClr val="E5BA93"/>
                </a:solidFill>
                <a:cs typeface="Proxima Nova Rg"/>
              </a:rPr>
              <a:t>HABILIDADES</a:t>
            </a:r>
            <a:endParaRPr lang="fr-FR" dirty="0">
              <a:cs typeface="Proxima Nova Rg"/>
            </a:endParaRPr>
          </a:p>
        </p:txBody>
      </p:sp>
    </p:spTree>
    <p:extLst>
      <p:ext uri="{BB962C8B-B14F-4D97-AF65-F5344CB8AC3E}">
        <p14:creationId xmlns:p14="http://schemas.microsoft.com/office/powerpoint/2010/main" val="1524047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TotalTime>
  <Words>265</Words>
  <Application>Microsoft Office PowerPoint</Application>
  <PresentationFormat>Personalizado</PresentationFormat>
  <Paragraphs>49</Paragraphs>
  <Slides>1</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vt:i4>
      </vt:variant>
    </vt:vector>
  </HeadingPairs>
  <TitlesOfParts>
    <vt:vector size="10" baseType="lpstr">
      <vt:lpstr>Arial</vt:lpstr>
      <vt:lpstr>Calibri</vt:lpstr>
      <vt:lpstr>Calibri Light</vt:lpstr>
      <vt:lpstr>Lato Light</vt:lpstr>
      <vt:lpstr>Lato Semibold</vt:lpstr>
      <vt:lpstr>Mangal</vt:lpstr>
      <vt:lpstr>Proxima Nova Lt</vt:lpstr>
      <vt:lpstr>Proxima Nova Rg</vt:lpstr>
      <vt:lpstr>Thème Office</vt:lpstr>
      <vt:lpstr>PERFIL  Lorem ipsum dolor sit amet, consectetur adipiscing elit. Morbi tristique sapien nec nulla rutrum imperdiet. Nullam faucibus augue id velit luctus maximus.   Interdum et malesuada fames ac ante ipsum primis in faucibus. Etiam bibendum, ante nec luctus posuere, odio enim semper tortor, id eleifend mi ante vitae ex.</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ME Lorem ipsum eget senectus aliquet lacus nostra interdum, justo suscipit  per litora vulputate risus volutpat sem, porta eleifend ornare rhoncus  ligula hac at commodo vel et ornare tempor fusce porttitor, nullam  sapien donec duis eleifend leo egestas consequat, netus lobortis  aliquet fermentum ornare purus malesuada id eget dapibus lacinia  aliquam accumsan dui lacus, donec posuere donec feugiat per portti-  tor senectus tincidunt non, velit felis sem donec quam bibendum sit  auctor per porttitor faucibus feugiat vestibulum turpis feugiat lobortis  laoreet urna nostra adipiscing</dc:title>
  <dc:creator>Axel Maille</dc:creator>
  <cp:lastModifiedBy>PC</cp:lastModifiedBy>
  <cp:revision>13</cp:revision>
  <dcterms:created xsi:type="dcterms:W3CDTF">2017-09-29T14:27:34Z</dcterms:created>
  <dcterms:modified xsi:type="dcterms:W3CDTF">2019-01-22T20:49:37Z</dcterms:modified>
</cp:coreProperties>
</file>