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100" d="100"/>
          <a:sy n="100" d="100"/>
        </p:scale>
        <p:origin x="1236" y="-3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29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9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2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38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72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53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72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39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77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58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15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4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262950"/>
              </p:ext>
            </p:extLst>
          </p:nvPr>
        </p:nvGraphicFramePr>
        <p:xfrm>
          <a:off x="0" y="0"/>
          <a:ext cx="6858000" cy="173355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23850"/>
                <a:gridCol w="4893424"/>
                <a:gridCol w="1640726"/>
              </a:tblGrid>
              <a:tr h="32041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42722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solidFill>
                            <a:schemeClr val="bg1"/>
                          </a:solidFill>
                        </a:rPr>
                        <a:t>Nelson  MONFORTIS</a:t>
                      </a:r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98590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massa, mollis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Orci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varius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natoque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penatibus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magnis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dis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parturient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montes.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6" name="Image 5" descr="noavatar_17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5257" y="320357"/>
            <a:ext cx="1188085" cy="1188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427712"/>
              </p:ext>
            </p:extLst>
          </p:nvPr>
        </p:nvGraphicFramePr>
        <p:xfrm>
          <a:off x="401266" y="1926079"/>
          <a:ext cx="6096065" cy="7764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589"/>
                <a:gridCol w="3181143"/>
                <a:gridCol w="2131333"/>
              </a:tblGrid>
              <a:tr h="199167">
                <a:tc gridSpan="2"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4"/>
                          </a:solidFill>
                        </a:rPr>
                        <a:t>ESTUDIOS</a:t>
                      </a:r>
                      <a:endParaRPr lang="fr-FR" sz="14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>
                          <a:solidFill>
                            <a:schemeClr val="accent4"/>
                          </a:solidFill>
                        </a:rPr>
                        <a:t>CONTACTO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2011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Centro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massa, mollis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12 </a:t>
                      </a:r>
                      <a:r>
                        <a:rPr lang="fr-FR" sz="110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Street </a:t>
                      </a:r>
                      <a:r>
                        <a:rPr lang="fr-FR" sz="110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Name,</a:t>
                      </a:r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Madrid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España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2011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Centro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massa, mollis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Teléfono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000 111 333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Móvil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000 222 444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Email: name@mail.com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EXPERIENCIA LABORAL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IDIOMAS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2014-2017</a:t>
                      </a:r>
                      <a:endParaRPr lang="fr-FR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-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massa, mollis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Orci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natoque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penatibus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magnis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dis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parturient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montes,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nascetur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ridiculus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mus.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 oral,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 oral,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 oral,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Lengua</a:t>
                      </a:r>
                      <a:r>
                        <a:rPr lang="fr-FR" sz="13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materna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2014-2017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-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massa, mollis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Orci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natoque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penatibus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magnis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dis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parturient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montes,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nascetur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ridiculus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mus.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INFORMÁTICA</a:t>
                      </a:r>
                      <a:endParaRPr lang="fr-FR" sz="1400" dirty="0" smtClean="0"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Word: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Excel: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PowerPoint: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#####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2014-2017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-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massa, mollis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Orci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natoque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penatibus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magnis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dis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parturient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montes,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nascetur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ridiculus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mus.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PERSONALIDAD</a:t>
                      </a:r>
                      <a:endParaRPr lang="fr-FR" sz="1400" dirty="0" smtClean="0"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Curioso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Eficiente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Puntual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#####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2014-2017</a:t>
                      </a:r>
                      <a:endParaRPr lang="fr-FR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-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massa, mollis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Orci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natoque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penatibus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magnis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dis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parturient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montes,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nascetur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ridiculus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mus.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endParaRPr lang="fr-FR" sz="1400" b="1" smtClean="0">
                        <a:solidFill>
                          <a:schemeClr val="accent4"/>
                        </a:solidFill>
                      </a:endParaRPr>
                    </a:p>
                    <a:p>
                      <a:r>
                        <a:rPr lang="fr-FR" sz="1400" b="1" smtClean="0">
                          <a:solidFill>
                            <a:schemeClr val="accent4"/>
                          </a:solidFill>
                        </a:rPr>
                        <a:t>INFORMACIÓN </a:t>
                      </a:r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COMPLEMENTARIA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massa, mollis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8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144</Words>
  <Application>Microsoft Office PowerPoint</Application>
  <PresentationFormat>A4 (210 x 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</cp:revision>
  <dcterms:created xsi:type="dcterms:W3CDTF">2016-05-27T13:25:44Z</dcterms:created>
  <dcterms:modified xsi:type="dcterms:W3CDTF">2018-12-17T13:14:49Z</dcterms:modified>
</cp:coreProperties>
</file>