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0"/>
    <p:restoredTop sz="94674"/>
  </p:normalViewPr>
  <p:slideViewPr>
    <p:cSldViewPr snapToGrid="0" snapToObjects="1">
      <p:cViewPr>
        <p:scale>
          <a:sx n="93" d="100"/>
          <a:sy n="93" d="100"/>
        </p:scale>
        <p:origin x="1320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2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7FC0-C562-C147-936B-915BDC210E09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1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2919142" y="471521"/>
            <a:ext cx="4640533" cy="18357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501420" y="5073924"/>
            <a:ext cx="1913605" cy="17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CONTACTO</a:t>
            </a:r>
            <a:endParaRPr lang="fr-FR" sz="1200" dirty="0">
              <a:cs typeface="Lato"/>
            </a:endParaRPr>
          </a:p>
          <a:p>
            <a:pPr marL="12699"/>
            <a:endParaRPr lang="fr-FR" sz="1200" spc="-5" dirty="0">
              <a:solidFill>
                <a:srgbClr val="231F20"/>
              </a:solidFill>
              <a:cs typeface="Lato"/>
            </a:endParaRPr>
          </a:p>
          <a:p>
            <a:pPr marL="12699"/>
            <a:r>
              <a:rPr lang="fr-FR" sz="1000" spc="-5" dirty="0" err="1" smtClean="0">
                <a:solidFill>
                  <a:srgbClr val="231F20"/>
                </a:solidFill>
                <a:cs typeface="Lato"/>
              </a:rPr>
              <a:t>Dirección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12 Street Name</a:t>
            </a:r>
          </a:p>
          <a:p>
            <a:pPr marL="12699"/>
            <a:r>
              <a:rPr lang="es-ES" sz="1000" spc="-5" dirty="0" smtClean="0">
                <a:solidFill>
                  <a:srgbClr val="231F20"/>
                </a:solidFill>
                <a:cs typeface="Lato Light"/>
              </a:rPr>
              <a:t>Madrid</a:t>
            </a:r>
            <a:endParaRPr sz="1000" dirty="0" smtClean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Es</a:t>
            </a: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tatus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Casado </a:t>
            </a:r>
            <a:r>
              <a:rPr lang="mr-IN" sz="1000" spc="-10" dirty="0" smtClean="0">
                <a:solidFill>
                  <a:srgbClr val="231F20"/>
                </a:solidFill>
                <a:cs typeface="Lato"/>
              </a:rPr>
              <a:t>–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2 </a:t>
            </a: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hijos</a:t>
            </a:r>
            <a:endParaRPr sz="1000" dirty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Móvil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000 222 444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Teléfono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000 111 333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sz="1000" spc="-10" dirty="0" smtClean="0">
                <a:solidFill>
                  <a:srgbClr val="231F20"/>
                </a:solidFill>
                <a:cs typeface="Lato"/>
              </a:rPr>
              <a:t>Email</a:t>
            </a:r>
            <a:r>
              <a:rPr lang="fr-FR" sz="1000" dirty="0">
                <a:cs typeface="Lato"/>
              </a:rPr>
              <a:t>:</a:t>
            </a:r>
            <a:r>
              <a:rPr lang="fr-FR" sz="1000" dirty="0" smtClean="0">
                <a:cs typeface="Lato"/>
              </a:rPr>
              <a:t> name@mail.com</a:t>
            </a:r>
            <a:endParaRPr sz="1000" dirty="0">
              <a:cs typeface="Lat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194" y="7704041"/>
            <a:ext cx="2004397" cy="175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PERFIL</a:t>
            </a:r>
            <a:endParaRPr lang="fr-FR" sz="1200" b="1" spc="-5" dirty="0" smtClean="0">
              <a:solidFill>
                <a:srgbClr val="231F20"/>
              </a:solidFill>
              <a:cs typeface="Lato"/>
            </a:endParaRPr>
          </a:p>
          <a:p>
            <a:pPr marL="12699" algn="just"/>
            <a:endParaRPr sz="1200" dirty="0">
              <a:cs typeface="Lato"/>
            </a:endParaRP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8730" y="2949123"/>
            <a:ext cx="2187284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3500" spc="-285" dirty="0" smtClean="0">
                <a:solidFill>
                  <a:schemeClr val="accent2"/>
                </a:solidFill>
                <a:cs typeface="Arial Narrow"/>
              </a:rPr>
              <a:t>Vincent</a:t>
            </a:r>
          </a:p>
          <a:p>
            <a:pPr marL="22223" marR="5079"/>
            <a:r>
              <a:rPr lang="fr-FR" sz="3500" dirty="0" smtClean="0">
                <a:solidFill>
                  <a:srgbClr val="414042"/>
                </a:solidFill>
                <a:cs typeface="Arial Narrow"/>
              </a:rPr>
              <a:t>ROSENBEL</a:t>
            </a:r>
            <a:endParaRPr sz="3500" dirty="0">
              <a:cs typeface="Arial Narro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2" y="47152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40" dirty="0" smtClean="0">
                <a:cs typeface="Lucida Sans Unicode"/>
              </a:rPr>
              <a:t>ESTUDIOS</a:t>
            </a:r>
            <a:endParaRPr dirty="0"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524940"/>
            <a:ext cx="382403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5" dirty="0" smtClean="0">
                <a:solidFill>
                  <a:srgbClr val="414042"/>
                </a:solidFill>
                <a:cs typeface="Lucida Sans Unicode"/>
              </a:rPr>
              <a:t>EXPERIENCIA LABORAL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dirty="0"/>
          </a:p>
        </p:txBody>
      </p:sp>
      <p:sp>
        <p:nvSpPr>
          <p:cNvPr id="40" name="object 40"/>
          <p:cNvSpPr txBox="1"/>
          <p:nvPr/>
        </p:nvSpPr>
        <p:spPr>
          <a:xfrm>
            <a:off x="3181219" y="6961031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 smtClean="0">
                <a:solidFill>
                  <a:srgbClr val="414042"/>
                </a:solidFill>
                <a:cs typeface="Lucida Sans Unicode"/>
              </a:rPr>
              <a:t>HABILIDADES PROFESIONALES</a:t>
            </a:r>
            <a:endParaRPr dirty="0">
              <a:cs typeface="Lucida Sans Unicode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55651" y="26134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55651" y="70413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55651" y="882051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545377" y="471521"/>
            <a:ext cx="1825692" cy="1835744"/>
          </a:xfrm>
          <a:prstGeom prst="rect">
            <a:avLst/>
          </a:prstGeom>
          <a:ln w="19050">
            <a:solidFill>
              <a:schemeClr val="accent2"/>
            </a:solidFill>
            <a:prstDash val="sysDot"/>
          </a:ln>
        </p:spPr>
      </p:pic>
      <p:cxnSp>
        <p:nvCxnSpPr>
          <p:cNvPr id="100" name="Connecteur droit 99"/>
          <p:cNvCxnSpPr/>
          <p:nvPr/>
        </p:nvCxnSpPr>
        <p:spPr>
          <a:xfrm>
            <a:off x="458731" y="735294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458732" y="1011960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458730" y="4666452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84890" y="4173502"/>
            <a:ext cx="175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pc="-5" dirty="0" err="1" smtClean="0">
                <a:solidFill>
                  <a:srgbClr val="231F20"/>
                </a:solidFill>
                <a:cs typeface="Lato"/>
              </a:rPr>
              <a:t>Título</a:t>
            </a:r>
            <a:r>
              <a:rPr lang="fr-FR" spc="-5" dirty="0" smtClean="0">
                <a:solidFill>
                  <a:srgbClr val="231F20"/>
                </a:solidFill>
                <a:cs typeface="Lato"/>
              </a:rPr>
              <a:t> </a:t>
            </a:r>
            <a:r>
              <a:rPr lang="fr-FR" spc="-5" dirty="0" err="1" smtClean="0">
                <a:solidFill>
                  <a:srgbClr val="231F20"/>
                </a:solidFill>
                <a:cs typeface="Lato"/>
              </a:rPr>
              <a:t>del</a:t>
            </a:r>
            <a:r>
              <a:rPr lang="fr-FR" spc="-5" dirty="0" smtClean="0">
                <a:solidFill>
                  <a:srgbClr val="231F20"/>
                </a:solidFill>
                <a:cs typeface="Lato"/>
              </a:rPr>
              <a:t> </a:t>
            </a:r>
            <a:r>
              <a:rPr lang="fr-FR" spc="-5" dirty="0" err="1" smtClean="0">
                <a:solidFill>
                  <a:srgbClr val="231F20"/>
                </a:solidFill>
                <a:cs typeface="Lato"/>
              </a:rPr>
              <a:t>puesto</a:t>
            </a:r>
            <a:endParaRPr lang="fr-FR" dirty="0"/>
          </a:p>
        </p:txBody>
      </p:sp>
      <p:sp>
        <p:nvSpPr>
          <p:cNvPr id="105" name="ZoneTexte 9"/>
          <p:cNvSpPr txBox="1"/>
          <p:nvPr/>
        </p:nvSpPr>
        <p:spPr>
          <a:xfrm>
            <a:off x="3124719" y="2910162"/>
            <a:ext cx="3989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2010 - 2015 </a:t>
            </a:r>
            <a:r>
              <a:rPr lang="fr-FR" sz="1000" b="1" dirty="0" err="1" smtClean="0">
                <a:solidFill>
                  <a:schemeClr val="accent2"/>
                </a:solidFill>
              </a:rPr>
              <a:t>Puesto</a:t>
            </a:r>
            <a:r>
              <a:rPr lang="fr-FR" sz="1000" b="1" dirty="0" smtClean="0">
                <a:solidFill>
                  <a:schemeClr val="accent2"/>
                </a:solidFill>
              </a:rPr>
              <a:t> </a:t>
            </a:r>
            <a:r>
              <a:rPr lang="fr-FR" sz="1000" b="1" dirty="0" smtClean="0"/>
              <a:t>– </a:t>
            </a:r>
            <a:r>
              <a:rPr lang="fr-FR" sz="1000" b="1" dirty="0" err="1" smtClean="0"/>
              <a:t>Empresa</a:t>
            </a:r>
            <a:r>
              <a:rPr lang="fr-FR" sz="1000" b="1" dirty="0" smtClean="0"/>
              <a:t> – Ciudad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Puesto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Ciudad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Puesto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Ciudad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Puesto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Empresa</a:t>
            </a:r>
            <a:r>
              <a:rPr lang="fr-FR" sz="1000" b="1" dirty="0"/>
              <a:t> – Ciudad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07" name="Rectangle 106"/>
          <p:cNvSpPr/>
          <p:nvPr/>
        </p:nvSpPr>
        <p:spPr>
          <a:xfrm>
            <a:off x="3124649" y="1136721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Título</a:t>
            </a:r>
            <a:r>
              <a:rPr lang="fr-FR" sz="1000" b="1" dirty="0" smtClean="0"/>
              <a:t> – Centro </a:t>
            </a:r>
            <a:r>
              <a:rPr lang="fr-FR" sz="1000" b="1" dirty="0" err="1" smtClean="0"/>
              <a:t>educativo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209120" y="1136720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err="1"/>
              <a:t>Título</a:t>
            </a:r>
            <a:r>
              <a:rPr lang="fr-FR" sz="1000" b="1" dirty="0"/>
              <a:t> – Centro </a:t>
            </a:r>
            <a:r>
              <a:rPr lang="fr-FR" sz="1000" b="1" dirty="0" err="1"/>
              <a:t>educativo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9" name="Tableau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07540"/>
              </p:ext>
            </p:extLst>
          </p:nvPr>
        </p:nvGraphicFramePr>
        <p:xfrm>
          <a:off x="3140533" y="7357105"/>
          <a:ext cx="3749661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0" name="Rectangle 109"/>
          <p:cNvSpPr/>
          <p:nvPr/>
        </p:nvSpPr>
        <p:spPr>
          <a:xfrm>
            <a:off x="4922874" y="7434351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4922874" y="7657156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4922874" y="7897838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4922874" y="8133874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072442" y="7434351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6400800" y="7657156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315740" y="7893192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464594" y="8131550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21762"/>
              </p:ext>
            </p:extLst>
          </p:nvPr>
        </p:nvGraphicFramePr>
        <p:xfrm>
          <a:off x="3124649" y="9078577"/>
          <a:ext cx="274375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6" name="object 40"/>
          <p:cNvSpPr txBox="1"/>
          <p:nvPr/>
        </p:nvSpPr>
        <p:spPr>
          <a:xfrm>
            <a:off x="3140533" y="8721345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 smtClean="0">
                <a:solidFill>
                  <a:srgbClr val="414042"/>
                </a:solidFill>
                <a:cs typeface="Lucida Sans Unicode"/>
              </a:rPr>
              <a:t>PERSONALIDAD</a:t>
            </a:r>
            <a:endParaRPr dirty="0">
              <a:cs typeface="Lucida Sans Unicode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84748" y="9209405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884748" y="9432210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884748" y="9672892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4884748" y="9908928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6034316" y="9209405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6362674" y="9432210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6277614" y="9668246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6426468" y="9906604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208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Lato</vt:lpstr>
      <vt:lpstr>Lato Light</vt:lpstr>
      <vt:lpstr>Lucida Sans Unicode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2017-09-13T09:39:26Z</dcterms:created>
  <dcterms:modified xsi:type="dcterms:W3CDTF">2019-01-15T10:15:18Z</dcterms:modified>
</cp:coreProperties>
</file>