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20"/>
    <p:restoredTop sz="94652"/>
  </p:normalViewPr>
  <p:slideViewPr>
    <p:cSldViewPr snapToGrid="0" snapToObjects="1">
      <p:cViewPr>
        <p:scale>
          <a:sx n="95" d="100"/>
          <a:sy n="95" d="100"/>
        </p:scale>
        <p:origin x="1290" y="-3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1C200-DD30-AA40-A821-13DB1727ED9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395B7-7FBC-BA46-8BBD-F98AAB2834B7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9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bject 2"/>
          <p:cNvSpPr/>
          <p:nvPr/>
        </p:nvSpPr>
        <p:spPr>
          <a:xfrm>
            <a:off x="0" y="1946850"/>
            <a:ext cx="7559675" cy="1051646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/>
          <p:nvPr/>
        </p:nvSpPr>
        <p:spPr>
          <a:xfrm>
            <a:off x="2148" y="0"/>
            <a:ext cx="7559187" cy="1940963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148" y="10406105"/>
            <a:ext cx="7559187" cy="284438"/>
          </a:xfrm>
          <a:custGeom>
            <a:avLst/>
            <a:gdLst/>
            <a:ahLst/>
            <a:cxnLst/>
            <a:rect l="l" t="t" r="r" b="b"/>
            <a:pathLst>
              <a:path w="7560309" h="284479">
                <a:moveTo>
                  <a:pt x="0" y="284352"/>
                </a:moveTo>
                <a:lnTo>
                  <a:pt x="7560068" y="284352"/>
                </a:lnTo>
                <a:lnTo>
                  <a:pt x="7560068" y="0"/>
                </a:lnTo>
                <a:lnTo>
                  <a:pt x="0" y="0"/>
                </a:lnTo>
                <a:lnTo>
                  <a:pt x="0" y="284352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8123" y="8943576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24187" y="8943583"/>
            <a:ext cx="3100880" cy="0"/>
          </a:xfrm>
          <a:custGeom>
            <a:avLst/>
            <a:gdLst/>
            <a:ahLst/>
            <a:cxnLst/>
            <a:rect l="l" t="t" r="r" b="b"/>
            <a:pathLst>
              <a:path w="3101340">
                <a:moveTo>
                  <a:pt x="0" y="0"/>
                </a:moveTo>
                <a:lnTo>
                  <a:pt x="3100997" y="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768791" y="3265882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68791" y="3304336"/>
            <a:ext cx="0" cy="1481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68791" y="4798119"/>
            <a:ext cx="0" cy="12698"/>
          </a:xfrm>
          <a:custGeom>
            <a:avLst/>
            <a:gdLst/>
            <a:ahLst/>
            <a:cxnLst/>
            <a:rect l="l" t="t" r="r" b="b"/>
            <a:pathLst>
              <a:path h="12700">
                <a:moveTo>
                  <a:pt x="-6350" y="6350"/>
                </a:moveTo>
                <a:lnTo>
                  <a:pt x="6350" y="6350"/>
                </a:lnTo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781590" y="8665441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8"/>
                </a:moveTo>
                <a:lnTo>
                  <a:pt x="6350" y="5968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81590" y="8700917"/>
            <a:ext cx="0" cy="1306636"/>
          </a:xfrm>
          <a:custGeom>
            <a:avLst/>
            <a:gdLst/>
            <a:ahLst/>
            <a:cxnLst/>
            <a:rect l="l" t="t" r="r" b="b"/>
            <a:pathLst>
              <a:path h="1306829">
                <a:moveTo>
                  <a:pt x="0" y="0"/>
                </a:moveTo>
                <a:lnTo>
                  <a:pt x="0" y="1306626"/>
                </a:lnTo>
              </a:path>
            </a:pathLst>
          </a:custGeom>
          <a:ln w="12700">
            <a:solidFill>
              <a:srgbClr val="365D66"/>
            </a:solidFill>
            <a:prstDash val="sysDot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81590" y="10019128"/>
            <a:ext cx="0" cy="12063"/>
          </a:xfrm>
          <a:custGeom>
            <a:avLst/>
            <a:gdLst/>
            <a:ahLst/>
            <a:cxnLst/>
            <a:rect l="l" t="t" r="r" b="b"/>
            <a:pathLst>
              <a:path h="12065">
                <a:moveTo>
                  <a:pt x="-6350" y="5969"/>
                </a:moveTo>
                <a:lnTo>
                  <a:pt x="6350" y="5969"/>
                </a:lnTo>
              </a:path>
            </a:pathLst>
          </a:custGeom>
          <a:ln w="11937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62439" y="5102527"/>
            <a:ext cx="433917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85" dirty="0" smtClean="0">
                <a:solidFill>
                  <a:srgbClr val="365D66"/>
                </a:solidFill>
                <a:latin typeface="Lato Medium"/>
                <a:cs typeface="Lato Medium"/>
              </a:rPr>
              <a:t>EXPERIENCIA LABORAL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48150" y="5405160"/>
            <a:ext cx="6667144" cy="0"/>
          </a:xfrm>
          <a:custGeom>
            <a:avLst/>
            <a:gdLst/>
            <a:ahLst/>
            <a:cxnLst/>
            <a:rect l="l" t="t" r="r" b="b"/>
            <a:pathLst>
              <a:path w="6668134">
                <a:moveTo>
                  <a:pt x="0" y="0"/>
                </a:moveTo>
                <a:lnTo>
                  <a:pt x="6667919" y="0"/>
                </a:lnTo>
              </a:path>
            </a:pathLst>
          </a:custGeom>
          <a:ln w="13195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425" y="8638096"/>
            <a:ext cx="200843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95" dirty="0" smtClean="0">
                <a:solidFill>
                  <a:srgbClr val="365D66"/>
                </a:solidFill>
                <a:latin typeface="Lato Medium"/>
                <a:cs typeface="Lato Medium"/>
              </a:rPr>
              <a:t>HABILIDADES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180627" y="8638096"/>
            <a:ext cx="155399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i="1" spc="-105" dirty="0" smtClean="0">
                <a:solidFill>
                  <a:srgbClr val="365D66"/>
                </a:solidFill>
                <a:latin typeface="Lato Medium"/>
                <a:cs typeface="Lato Medium"/>
              </a:rPr>
              <a:t>IDIOMAS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95797" y="5473029"/>
            <a:ext cx="5420825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 smtClean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es-ES" sz="1000" b="1" dirty="0" smtClean="0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sz="1000" dirty="0">
              <a:latin typeface="Lato"/>
              <a:cs typeface="Lato"/>
            </a:endParaRPr>
          </a:p>
          <a:p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595798" y="6463482"/>
            <a:ext cx="542019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595798" y="7453935"/>
            <a:ext cx="5422730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algn="just"/>
            <a:r>
              <a:rPr lang="fr-FR" sz="1000" b="1" dirty="0">
                <a:solidFill>
                  <a:srgbClr val="231F20"/>
                </a:solidFill>
                <a:latin typeface="Lato"/>
                <a:cs typeface="Lato"/>
              </a:rPr>
              <a:t>PUESTO | </a:t>
            </a:r>
            <a:r>
              <a:rPr lang="fr-FR" sz="1000" b="1" dirty="0" err="1">
                <a:solidFill>
                  <a:srgbClr val="231F20"/>
                </a:solidFill>
                <a:latin typeface="Lato"/>
                <a:cs typeface="Lato"/>
              </a:rPr>
              <a:t>Empresa</a:t>
            </a:r>
            <a:endParaRPr lang="fr-FR" sz="1000" dirty="0">
              <a:latin typeface="Lato"/>
              <a:cs typeface="Lato"/>
            </a:endParaRPr>
          </a:p>
          <a:p>
            <a:r>
              <a:rPr lang="fr-FR" sz="1000" spc="-5" dirty="0" err="1" smtClean="0">
                <a:solidFill>
                  <a:srgbClr val="231F20"/>
                </a:solidFill>
                <a:latin typeface="Lato Light"/>
                <a:cs typeface="Lato Light"/>
              </a:rPr>
              <a:t>Lorem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0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Etiam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bibendum, ante nec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luctus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posuere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odio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enim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semper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tortor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, id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eleifend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mi ante vitae ex. Sed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molestie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varius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erat a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aliquet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Vivamus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efficitur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diam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 est tristique </a:t>
            </a:r>
            <a:r>
              <a:rPr lang="fr-FR" sz="1000" spc="-5" dirty="0" err="1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suscipit</a:t>
            </a:r>
            <a:r>
              <a:rPr lang="fr-FR" sz="1000" spc="-5" dirty="0">
                <a:solidFill>
                  <a:schemeClr val="bg1">
                    <a:lumMod val="65000"/>
                  </a:schemeClr>
                </a:solidFill>
                <a:latin typeface="Lato Light"/>
                <a:cs typeface="Lato Light"/>
              </a:rPr>
              <a:t>. 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63441" y="5469600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2011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2012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3441" y="6453704"/>
            <a:ext cx="68887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2012 </a:t>
            </a:r>
            <a:r>
              <a:rPr lang="es-ES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es-ES"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20</a:t>
            </a:r>
            <a:r>
              <a:rPr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13</a:t>
            </a:r>
            <a:r>
              <a:rPr lang="es-ES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62425" y="7444156"/>
            <a:ext cx="10333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2013 </a:t>
            </a:r>
            <a:r>
              <a:rPr lang="mr-IN" sz="1000" b="1" dirty="0" smtClean="0">
                <a:solidFill>
                  <a:srgbClr val="365D66"/>
                </a:solidFill>
                <a:latin typeface="Lato"/>
                <a:cs typeface="Lato"/>
              </a:rPr>
              <a:t>–</a:t>
            </a:r>
            <a:r>
              <a:rPr sz="1000" b="1" spc="-17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lang="fr-FR" sz="1000" b="1" spc="-25" dirty="0" err="1" smtClean="0">
                <a:solidFill>
                  <a:srgbClr val="365D66"/>
                </a:solidFill>
                <a:latin typeface="Lato"/>
                <a:cs typeface="Lato"/>
              </a:rPr>
              <a:t>Presente</a:t>
            </a:r>
            <a:r>
              <a:rPr lang="fr-FR" sz="1000" b="1" spc="-25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89018" y="3268163"/>
            <a:ext cx="3126276" cy="14619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tabLst>
                <a:tab pos="3100395" algn="l"/>
              </a:tabLst>
            </a:pPr>
            <a:r>
              <a:rPr i="1" u="sng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i="1" u="sng" spc="175" dirty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ESTUDIOS</a:t>
            </a:r>
            <a:r>
              <a:rPr i="1" u="sng" spc="-100" dirty="0">
                <a:solidFill>
                  <a:srgbClr val="365D66"/>
                </a:solidFill>
                <a:latin typeface="Lato Medium"/>
                <a:cs typeface="Lato Medium"/>
              </a:rPr>
              <a:t>	</a:t>
            </a:r>
            <a:endParaRPr dirty="0">
              <a:latin typeface="Lato Medium"/>
              <a:cs typeface="Lato Medium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>
                <a:solidFill>
                  <a:srgbClr val="365D66"/>
                </a:solidFill>
                <a:latin typeface="Lato"/>
                <a:cs typeface="Lato"/>
              </a:rPr>
              <a:t>2001 - 2005	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  <a:endParaRPr sz="1000" dirty="0">
              <a:latin typeface="Lato"/>
              <a:cs typeface="Lato"/>
            </a:endParaRPr>
          </a:p>
          <a:p>
            <a:pPr marL="960659"/>
            <a:r>
              <a:rPr lang="es-ES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sz="1000" dirty="0">
              <a:latin typeface="Lato Light"/>
              <a:cs typeface="Lato Light"/>
            </a:endParaRPr>
          </a:p>
          <a:p>
            <a:pPr marL="960659"/>
            <a:r>
              <a:rPr lang="da-DK" sz="1000" i="1" spc="-15" dirty="0">
                <a:solidFill>
                  <a:srgbClr val="231F20"/>
                </a:solidFill>
                <a:latin typeface="Lato"/>
                <a:cs typeface="Lato"/>
              </a:rPr>
              <a:t>Lorem ipsum dolor sit </a:t>
            </a:r>
            <a:r>
              <a:rPr lang="da-DK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sz="1000" dirty="0" smtClean="0">
              <a:latin typeface="Lato Light"/>
              <a:cs typeface="Lato Light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endParaRPr lang="es-ES" sz="200" b="1" spc="-20" dirty="0" smtClean="0">
              <a:solidFill>
                <a:srgbClr val="365D66"/>
              </a:solidFill>
              <a:latin typeface="Lato"/>
              <a:cs typeface="Lato"/>
            </a:endParaRPr>
          </a:p>
          <a:p>
            <a:pPr marL="162544">
              <a:spcBef>
                <a:spcPts val="600"/>
              </a:spcBef>
              <a:tabLst>
                <a:tab pos="960023" algn="l"/>
              </a:tabLst>
            </a:pP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2010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dirty="0" smtClean="0">
                <a:solidFill>
                  <a:srgbClr val="365D66"/>
                </a:solidFill>
                <a:latin typeface="Lato"/>
                <a:cs typeface="Lato"/>
              </a:rPr>
              <a:t>-</a:t>
            </a:r>
            <a:r>
              <a:rPr sz="1000" b="1" spc="-50" dirty="0" smtClean="0">
                <a:solidFill>
                  <a:srgbClr val="365D66"/>
                </a:solidFill>
                <a:latin typeface="Lato"/>
                <a:cs typeface="Lato"/>
              </a:rPr>
              <a:t> </a:t>
            </a:r>
            <a:r>
              <a:rPr sz="1000" b="1" spc="-20" dirty="0" smtClean="0">
                <a:solidFill>
                  <a:srgbClr val="365D66"/>
                </a:solidFill>
                <a:latin typeface="Lato"/>
                <a:cs typeface="Lato"/>
              </a:rPr>
              <a:t>2012	</a:t>
            </a:r>
            <a:r>
              <a:rPr lang="es-ES" sz="1000" spc="-5" dirty="0">
                <a:solidFill>
                  <a:srgbClr val="231F20"/>
                </a:solidFill>
                <a:latin typeface="Lato"/>
                <a:cs typeface="Lato"/>
              </a:rPr>
              <a:t>CENTRO EDUCATIVO</a:t>
            </a:r>
            <a:endParaRPr lang="es-ES" sz="1000" dirty="0">
              <a:latin typeface="Lato"/>
              <a:cs typeface="Lato"/>
            </a:endParaRPr>
          </a:p>
          <a:p>
            <a:pPr marL="960659"/>
            <a:r>
              <a:rPr lang="es-ES" sz="1000" spc="-5" dirty="0">
                <a:solidFill>
                  <a:srgbClr val="231F20"/>
                </a:solidFill>
                <a:latin typeface="Lato Light"/>
                <a:cs typeface="Lato Light"/>
              </a:rPr>
              <a:t>Título</a:t>
            </a:r>
            <a:endParaRPr lang="es-ES" sz="1000" dirty="0">
              <a:latin typeface="Lato Light"/>
              <a:cs typeface="Lato Light"/>
            </a:endParaRPr>
          </a:p>
          <a:p>
            <a:pPr marL="960659"/>
            <a:r>
              <a:rPr lang="en-US" sz="1000" i="1" spc="-15" dirty="0" smtClean="0">
                <a:solidFill>
                  <a:srgbClr val="231F20"/>
                </a:solidFill>
                <a:latin typeface="Lato"/>
                <a:cs typeface="Lato"/>
              </a:rPr>
              <a:t>Lorem </a:t>
            </a:r>
            <a:r>
              <a:rPr lang="en-US" sz="1000" i="1" spc="-15" dirty="0">
                <a:solidFill>
                  <a:srgbClr val="231F20"/>
                </a:solidFill>
                <a:latin typeface="Lato"/>
                <a:cs typeface="Lato"/>
              </a:rPr>
              <a:t>ipsum dolor sit </a:t>
            </a:r>
            <a:r>
              <a:rPr lang="en-US" sz="1000" i="1" spc="-15" dirty="0" err="1">
                <a:solidFill>
                  <a:srgbClr val="231F20"/>
                </a:solidFill>
                <a:latin typeface="Lato"/>
                <a:cs typeface="Lato"/>
              </a:rPr>
              <a:t>amet</a:t>
            </a:r>
            <a:endParaRPr lang="en-US" sz="1000" dirty="0">
              <a:latin typeface="Lato Light"/>
              <a:cs typeface="Lato Ligh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2626" y="3268163"/>
            <a:ext cx="3126276" cy="2769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tabLst>
                <a:tab pos="3113094" algn="l"/>
              </a:tabLst>
            </a:pPr>
            <a:r>
              <a:rPr lang="fr-FR" i="1" u="sng" spc="175" dirty="0" smtClean="0">
                <a:solidFill>
                  <a:srgbClr val="365D66"/>
                </a:solidFill>
                <a:latin typeface="Lato Medium"/>
                <a:cs typeface="Lato Medium"/>
              </a:rPr>
              <a:t> </a:t>
            </a:r>
            <a:r>
              <a:rPr lang="fr-FR" i="1" u="sng" spc="-100" dirty="0" smtClean="0">
                <a:solidFill>
                  <a:srgbClr val="365D66"/>
                </a:solidFill>
                <a:latin typeface="Lato Medium"/>
                <a:cs typeface="Lato Medium"/>
              </a:rPr>
              <a:t>CONTACTO	</a:t>
            </a:r>
            <a:endParaRPr dirty="0">
              <a:latin typeface="Lato Medium"/>
              <a:cs typeface="Lato Medium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3033" y="3617046"/>
            <a:ext cx="732963" cy="3329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 marR="5079">
              <a:lnSpc>
                <a:spcPct val="108300"/>
              </a:lnSpc>
            </a:pPr>
            <a:r>
              <a:rPr lang="fr-FR" sz="1000" spc="-10" dirty="0" smtClean="0">
                <a:solidFill>
                  <a:srgbClr val="231F20"/>
                </a:solidFill>
                <a:latin typeface="Lato"/>
                <a:cs typeface="Lato"/>
              </a:rPr>
              <a:t>Nombre:</a:t>
            </a:r>
          </a:p>
          <a:p>
            <a:pPr marL="12699" marR="114289">
              <a:spcBef>
                <a:spcPts val="100"/>
              </a:spcBef>
            </a:pPr>
            <a:r>
              <a:rPr lang="es-ES" sz="1000" spc="-15" dirty="0" smtClean="0">
                <a:solidFill>
                  <a:srgbClr val="231F20"/>
                </a:solidFill>
                <a:latin typeface="Lato"/>
                <a:cs typeface="Lato"/>
              </a:rPr>
              <a:t>Dirección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487171" y="3629693"/>
            <a:ext cx="1979636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Alain</a:t>
            </a:r>
            <a:endParaRPr sz="1000" dirty="0">
              <a:latin typeface="Lato Light"/>
              <a:cs typeface="Lato Light"/>
            </a:endParaRPr>
          </a:p>
          <a:p>
            <a:pPr marL="12699"/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12 Street Name</a:t>
            </a:r>
            <a: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  <a:t/>
            </a:r>
            <a:br>
              <a:rPr lang="fr-FR" sz="1000" spc="-5" dirty="0">
                <a:solidFill>
                  <a:srgbClr val="231F20"/>
                </a:solidFill>
                <a:latin typeface="Lato Light"/>
                <a:cs typeface="Lato Light"/>
              </a:rPr>
            </a:b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Madrid</a:t>
            </a:r>
            <a:endParaRPr sz="1000" spc="-5" dirty="0">
              <a:solidFill>
                <a:srgbClr val="231F20"/>
              </a:solidFill>
              <a:latin typeface="Lato Light"/>
              <a:cs typeface="Lato Ligh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73033" y="4113000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Teléfono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000 111 333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73032" y="4442373"/>
            <a:ext cx="4476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sz="1000" spc="-15" dirty="0" smtClean="0">
                <a:solidFill>
                  <a:srgbClr val="231F20"/>
                </a:solidFill>
                <a:latin typeface="Lato"/>
                <a:cs typeface="Lato"/>
              </a:rPr>
              <a:t>E</a:t>
            </a:r>
            <a:r>
              <a:rPr sz="1000" spc="-5" dirty="0" smtClean="0">
                <a:solidFill>
                  <a:srgbClr val="231F20"/>
                </a:solidFill>
                <a:latin typeface="Lato"/>
                <a:cs typeface="Lato"/>
              </a:rPr>
              <a:t>mail</a:t>
            </a:r>
            <a:r>
              <a:rPr lang="es-ES" sz="1000" spc="-5" dirty="0" smtClean="0">
                <a:solidFill>
                  <a:srgbClr val="231F20"/>
                </a:solidFill>
                <a:latin typeface="Lato"/>
                <a:cs typeface="Lato"/>
              </a:rPr>
              <a:t>: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76601" y="4442373"/>
            <a:ext cx="1487584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dirty="0" smtClean="0">
                <a:solidFill>
                  <a:srgbClr val="231F20"/>
                </a:solidFill>
                <a:latin typeface="Lato"/>
                <a:cs typeface="Lato Light"/>
              </a:rPr>
              <a:t>name</a:t>
            </a:r>
            <a:r>
              <a:rPr lang="fr-FR" sz="1000" spc="-5" dirty="0" smtClean="0">
                <a:solidFill>
                  <a:srgbClr val="231F20"/>
                </a:solidFill>
                <a:latin typeface="Lato Light"/>
                <a:cs typeface="Lato Light"/>
              </a:rPr>
              <a:t>@mail.com</a:t>
            </a:r>
            <a:endParaRPr sz="1000" dirty="0">
              <a:latin typeface="Lato Light"/>
              <a:cs typeface="Lato Light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62467" y="9024343"/>
            <a:ext cx="887529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Habilidad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Habilidad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Habilidad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Habilidad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Habilidad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608461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3596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862423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989925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116386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24388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370348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49785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624310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2751812" y="907871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608461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173596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862423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989925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2116386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224388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370348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249785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2624310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2751812" y="926918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1608461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173596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1862423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1989925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2116386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224388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2370348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249785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2624310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2751812" y="9459654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08461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73596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1862423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1989925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2116386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224388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2370348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249785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2624310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5" y="50429"/>
                </a:lnTo>
                <a:lnTo>
                  <a:pt x="61983" y="61971"/>
                </a:lnTo>
                <a:lnTo>
                  <a:pt x="50442" y="69752"/>
                </a:lnTo>
                <a:lnTo>
                  <a:pt x="36309" y="72605"/>
                </a:lnTo>
                <a:lnTo>
                  <a:pt x="22175" y="69752"/>
                </a:lnTo>
                <a:lnTo>
                  <a:pt x="10634" y="61971"/>
                </a:lnTo>
                <a:lnTo>
                  <a:pt x="2853" y="50429"/>
                </a:lnTo>
                <a:lnTo>
                  <a:pt x="0" y="36296"/>
                </a:lnTo>
                <a:lnTo>
                  <a:pt x="2853" y="22170"/>
                </a:lnTo>
                <a:lnTo>
                  <a:pt x="10634" y="10633"/>
                </a:lnTo>
                <a:lnTo>
                  <a:pt x="22175" y="2853"/>
                </a:lnTo>
                <a:lnTo>
                  <a:pt x="36309" y="0"/>
                </a:lnTo>
                <a:lnTo>
                  <a:pt x="50442" y="2853"/>
                </a:lnTo>
                <a:lnTo>
                  <a:pt x="61983" y="10633"/>
                </a:lnTo>
                <a:lnTo>
                  <a:pt x="69765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2751812" y="965012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1608461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173596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1862423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1989925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2116386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224388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370348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249785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624310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751812" y="9840597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 txBox="1"/>
          <p:nvPr/>
        </p:nvSpPr>
        <p:spPr>
          <a:xfrm>
            <a:off x="4180631" y="9024328"/>
            <a:ext cx="939188" cy="9233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i="1" spc="-5" dirty="0" err="1" smtClean="0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 smtClean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1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2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3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4</a:t>
            </a:r>
            <a:endParaRPr sz="1000" dirty="0">
              <a:latin typeface="Lato"/>
              <a:cs typeface="Lato"/>
            </a:endParaRPr>
          </a:p>
          <a:p>
            <a:pPr marL="12699">
              <a:spcBef>
                <a:spcPts val="300"/>
              </a:spcBef>
            </a:pPr>
            <a:r>
              <a:rPr lang="fr-FR" sz="1000" i="1" spc="-5" dirty="0" err="1">
                <a:solidFill>
                  <a:srgbClr val="231F20"/>
                </a:solidFill>
                <a:latin typeface="Lato"/>
                <a:cs typeface="Lato"/>
              </a:rPr>
              <a:t>Idioma</a:t>
            </a:r>
            <a:r>
              <a:rPr lang="fr-FR" sz="1000" i="1" spc="-5" dirty="0">
                <a:solidFill>
                  <a:srgbClr val="231F20"/>
                </a:solidFill>
                <a:latin typeface="Lato"/>
                <a:cs typeface="Lato"/>
              </a:rPr>
              <a:t> </a:t>
            </a:r>
            <a:r>
              <a:rPr sz="1000" i="1" dirty="0" smtClean="0">
                <a:solidFill>
                  <a:srgbClr val="231F20"/>
                </a:solidFill>
                <a:latin typeface="Lato"/>
                <a:cs typeface="Lato"/>
              </a:rPr>
              <a:t>5</a:t>
            </a:r>
            <a:endParaRPr sz="1000" dirty="0">
              <a:latin typeface="Lato"/>
              <a:cs typeface="Lato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5480655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560815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573461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586211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5988567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116082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242529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370044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496491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624006" y="9078716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480655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560815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3461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586211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988567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6116082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242529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370044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496491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624006" y="9269188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5480655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560815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461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86211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5988567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6116082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6242529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6370044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6496491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6624006" y="9459660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5480655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560815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573461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86211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5988567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116082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6242529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6370044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6496491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6624006" y="9650132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5480655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560815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573461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09" y="0"/>
                </a:moveTo>
                <a:lnTo>
                  <a:pt x="22175" y="2853"/>
                </a:lnTo>
                <a:lnTo>
                  <a:pt x="10634" y="10633"/>
                </a:lnTo>
                <a:lnTo>
                  <a:pt x="2853" y="22170"/>
                </a:lnTo>
                <a:lnTo>
                  <a:pt x="0" y="36296"/>
                </a:lnTo>
                <a:lnTo>
                  <a:pt x="2853" y="50429"/>
                </a:lnTo>
                <a:lnTo>
                  <a:pt x="10634" y="61971"/>
                </a:lnTo>
                <a:lnTo>
                  <a:pt x="22175" y="69752"/>
                </a:lnTo>
                <a:lnTo>
                  <a:pt x="36309" y="72605"/>
                </a:lnTo>
                <a:lnTo>
                  <a:pt x="50442" y="69752"/>
                </a:lnTo>
                <a:lnTo>
                  <a:pt x="61983" y="61971"/>
                </a:lnTo>
                <a:lnTo>
                  <a:pt x="69765" y="50429"/>
                </a:lnTo>
                <a:lnTo>
                  <a:pt x="72618" y="36296"/>
                </a:lnTo>
                <a:lnTo>
                  <a:pt x="69765" y="22170"/>
                </a:lnTo>
                <a:lnTo>
                  <a:pt x="61983" y="10633"/>
                </a:lnTo>
                <a:lnTo>
                  <a:pt x="50442" y="2853"/>
                </a:lnTo>
                <a:lnTo>
                  <a:pt x="36309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586211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5988567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1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1" y="72605"/>
                </a:lnTo>
                <a:lnTo>
                  <a:pt x="50455" y="69752"/>
                </a:lnTo>
                <a:lnTo>
                  <a:pt x="61996" y="61971"/>
                </a:lnTo>
                <a:lnTo>
                  <a:pt x="69777" y="50429"/>
                </a:lnTo>
                <a:lnTo>
                  <a:pt x="72631" y="36296"/>
                </a:lnTo>
                <a:lnTo>
                  <a:pt x="69777" y="22170"/>
                </a:lnTo>
                <a:lnTo>
                  <a:pt x="61996" y="10633"/>
                </a:lnTo>
                <a:lnTo>
                  <a:pt x="50455" y="2853"/>
                </a:lnTo>
                <a:lnTo>
                  <a:pt x="36321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6116082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36322" y="0"/>
                </a:moveTo>
                <a:lnTo>
                  <a:pt x="22186" y="2853"/>
                </a:lnTo>
                <a:lnTo>
                  <a:pt x="10641" y="10633"/>
                </a:lnTo>
                <a:lnTo>
                  <a:pt x="2855" y="22170"/>
                </a:lnTo>
                <a:lnTo>
                  <a:pt x="0" y="36296"/>
                </a:lnTo>
                <a:lnTo>
                  <a:pt x="2855" y="50429"/>
                </a:lnTo>
                <a:lnTo>
                  <a:pt x="10641" y="61971"/>
                </a:lnTo>
                <a:lnTo>
                  <a:pt x="22186" y="69752"/>
                </a:lnTo>
                <a:lnTo>
                  <a:pt x="36322" y="72605"/>
                </a:lnTo>
                <a:lnTo>
                  <a:pt x="50453" y="69752"/>
                </a:lnTo>
                <a:lnTo>
                  <a:pt x="61990" y="61971"/>
                </a:lnTo>
                <a:lnTo>
                  <a:pt x="69767" y="50429"/>
                </a:lnTo>
                <a:lnTo>
                  <a:pt x="72618" y="36296"/>
                </a:lnTo>
                <a:lnTo>
                  <a:pt x="69767" y="22170"/>
                </a:lnTo>
                <a:lnTo>
                  <a:pt x="61990" y="10633"/>
                </a:lnTo>
                <a:lnTo>
                  <a:pt x="50453" y="2853"/>
                </a:lnTo>
                <a:lnTo>
                  <a:pt x="36322" y="0"/>
                </a:lnTo>
                <a:close/>
              </a:path>
            </a:pathLst>
          </a:custGeom>
          <a:solidFill>
            <a:srgbClr val="365D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6242529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6370044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2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2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6496491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31" y="36296"/>
                </a:moveTo>
                <a:lnTo>
                  <a:pt x="69777" y="50429"/>
                </a:lnTo>
                <a:lnTo>
                  <a:pt x="61996" y="61971"/>
                </a:lnTo>
                <a:lnTo>
                  <a:pt x="50455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5" y="2853"/>
                </a:lnTo>
                <a:lnTo>
                  <a:pt x="61996" y="10633"/>
                </a:lnTo>
                <a:lnTo>
                  <a:pt x="69777" y="22170"/>
                </a:lnTo>
                <a:lnTo>
                  <a:pt x="72631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6624006" y="9840603"/>
            <a:ext cx="73014" cy="73014"/>
          </a:xfrm>
          <a:custGeom>
            <a:avLst/>
            <a:gdLst/>
            <a:ahLst/>
            <a:cxnLst/>
            <a:rect l="l" t="t" r="r" b="b"/>
            <a:pathLst>
              <a:path w="73025" h="73025">
                <a:moveTo>
                  <a:pt x="72618" y="36296"/>
                </a:moveTo>
                <a:lnTo>
                  <a:pt x="69767" y="50429"/>
                </a:lnTo>
                <a:lnTo>
                  <a:pt x="61990" y="61971"/>
                </a:lnTo>
                <a:lnTo>
                  <a:pt x="50453" y="69752"/>
                </a:lnTo>
                <a:lnTo>
                  <a:pt x="36321" y="72605"/>
                </a:lnTo>
                <a:lnTo>
                  <a:pt x="22186" y="69752"/>
                </a:lnTo>
                <a:lnTo>
                  <a:pt x="10641" y="61971"/>
                </a:lnTo>
                <a:lnTo>
                  <a:pt x="2855" y="50429"/>
                </a:lnTo>
                <a:lnTo>
                  <a:pt x="0" y="36296"/>
                </a:lnTo>
                <a:lnTo>
                  <a:pt x="2855" y="22170"/>
                </a:lnTo>
                <a:lnTo>
                  <a:pt x="10641" y="10633"/>
                </a:lnTo>
                <a:lnTo>
                  <a:pt x="22186" y="2853"/>
                </a:lnTo>
                <a:lnTo>
                  <a:pt x="36321" y="0"/>
                </a:lnTo>
                <a:lnTo>
                  <a:pt x="50453" y="2853"/>
                </a:lnTo>
                <a:lnTo>
                  <a:pt x="61990" y="10633"/>
                </a:lnTo>
                <a:lnTo>
                  <a:pt x="69767" y="22170"/>
                </a:lnTo>
                <a:lnTo>
                  <a:pt x="72618" y="36296"/>
                </a:lnTo>
                <a:close/>
              </a:path>
            </a:pathLst>
          </a:custGeom>
          <a:ln w="12700">
            <a:solidFill>
              <a:srgbClr val="365D6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 txBox="1">
            <a:spLocks noGrp="1"/>
          </p:cNvSpPr>
          <p:nvPr>
            <p:ph type="title"/>
          </p:nvPr>
        </p:nvSpPr>
        <p:spPr>
          <a:xfrm>
            <a:off x="2426908" y="352848"/>
            <a:ext cx="4593342" cy="718145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12699">
              <a:lnSpc>
                <a:spcPts val="5554"/>
              </a:lnSpc>
            </a:pPr>
            <a:r>
              <a:rPr lang="fr-FR" sz="4400" i="1" spc="-240" dirty="0" smtClean="0">
                <a:solidFill>
                  <a:schemeClr val="bg1"/>
                </a:solidFill>
                <a:latin typeface="Lato Medium"/>
                <a:cs typeface="Lato Medium"/>
              </a:rPr>
              <a:t>ALAIN </a:t>
            </a:r>
            <a:r>
              <a:rPr lang="fr-FR" sz="4400" i="1" spc="-240" dirty="0" smtClean="0">
                <a:solidFill>
                  <a:schemeClr val="bg1"/>
                </a:solidFill>
                <a:latin typeface="Lato Thin"/>
                <a:cs typeface="Lato Thin"/>
              </a:rPr>
              <a:t>DUMONT</a:t>
            </a:r>
            <a:endParaRPr sz="4400" dirty="0">
              <a:solidFill>
                <a:schemeClr val="bg1"/>
              </a:solidFill>
              <a:latin typeface="Lato Thin"/>
              <a:cs typeface="Lato Thin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2396669" y="1026158"/>
            <a:ext cx="4839360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>
              <a:lnSpc>
                <a:spcPts val="1295"/>
              </a:lnSpc>
            </a:pPr>
            <a:r>
              <a:rPr lang="fr-FR" sz="1200" spc="10" dirty="0" smtClean="0">
                <a:solidFill>
                  <a:srgbClr val="FFFFFF"/>
                </a:solidFill>
                <a:cs typeface="Lato Thin"/>
              </a:rPr>
              <a:t>Título </a:t>
            </a:r>
            <a:r>
              <a:rPr lang="fr-FR" sz="1200" spc="10" dirty="0" err="1" smtClean="0">
                <a:solidFill>
                  <a:srgbClr val="FFFFFF"/>
                </a:solidFill>
                <a:cs typeface="Lato Thin"/>
              </a:rPr>
              <a:t>del</a:t>
            </a:r>
            <a:r>
              <a:rPr lang="fr-FR" sz="1200" spc="10" dirty="0" smtClean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1200" spc="10" dirty="0" err="1" smtClean="0">
                <a:solidFill>
                  <a:srgbClr val="FFFFFF"/>
                </a:solidFill>
                <a:cs typeface="Lato Thin"/>
              </a:rPr>
              <a:t>puesto</a:t>
            </a:r>
            <a:endParaRPr lang="fr-FR" sz="1200" spc="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endParaRPr lang="fr-FR" sz="1000" spc="-10" dirty="0" smtClean="0">
              <a:solidFill>
                <a:srgbClr val="FFFFFF"/>
              </a:solidFill>
              <a:cs typeface="Lato Thin"/>
            </a:endParaRPr>
          </a:p>
          <a:p>
            <a:pPr marL="12699">
              <a:lnSpc>
                <a:spcPts val="1295"/>
              </a:lnSpc>
            </a:pP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10" dirty="0" smtClean="0">
                <a:solidFill>
                  <a:srgbClr val="FFFFFF"/>
                </a:solidFill>
                <a:cs typeface="Lato Thin"/>
              </a:rPr>
              <a:t>twitter.com/</a:t>
            </a:r>
            <a:r>
              <a:rPr lang="fr-FR" sz="900" spc="-10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10" dirty="0">
                <a:solidFill>
                  <a:srgbClr val="FFFFFF"/>
                </a:solidFill>
                <a:cs typeface="Lato Thin"/>
              </a:rPr>
              <a:t> </a:t>
            </a:r>
            <a:r>
              <a:rPr lang="fr-FR" sz="900" spc="-10" dirty="0" smtClean="0">
                <a:solidFill>
                  <a:srgbClr val="FFFFFF"/>
                </a:solidFill>
                <a:cs typeface="Lato Thin"/>
              </a:rPr>
              <a:t>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linkedin.com/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r>
              <a:rPr lang="fr-FR" sz="900" spc="-5" dirty="0" smtClean="0">
                <a:solidFill>
                  <a:srgbClr val="FFFFFF"/>
                </a:solidFill>
                <a:cs typeface="Lato Thin"/>
              </a:rPr>
              <a:t>           </a:t>
            </a:r>
            <a:r>
              <a:rPr sz="900" spc="-5" dirty="0" smtClean="0">
                <a:solidFill>
                  <a:srgbClr val="FFFFFF"/>
                </a:solidFill>
                <a:cs typeface="Lato Thin"/>
              </a:rPr>
              <a:t>facebook.com/</a:t>
            </a:r>
            <a:r>
              <a:rPr lang="fr-FR" sz="900" spc="-5" dirty="0" err="1" smtClean="0">
                <a:solidFill>
                  <a:srgbClr val="FFFFFF"/>
                </a:solidFill>
                <a:cs typeface="Lato Thin"/>
              </a:rPr>
              <a:t>adumont</a:t>
            </a:r>
            <a:endParaRPr sz="900" dirty="0">
              <a:cs typeface="Lato Thin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283554" y="2361780"/>
            <a:ext cx="7110653" cy="5078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Lorem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dolor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amet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consectetur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adipiscing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Morbi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tristique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sapien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rutrum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imperdiet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Nullam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augue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velit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maximus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Interdum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et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malesuada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fames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ac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ante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ipsum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primis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in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faucibus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.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Etiam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bibendum, ante nec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luctus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posuere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odio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enim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semper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tortor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, id </a:t>
            </a:r>
            <a:r>
              <a:rPr lang="fr-FR" sz="1100" spc="-5" dirty="0" err="1">
                <a:solidFill>
                  <a:srgbClr val="231F20"/>
                </a:solidFill>
                <a:latin typeface="Lato Light"/>
                <a:cs typeface="Lato Light"/>
              </a:rPr>
              <a:t>eleifend</a:t>
            </a:r>
            <a:r>
              <a:rPr lang="fr-FR" sz="1100" spc="-5" dirty="0">
                <a:solidFill>
                  <a:srgbClr val="231F20"/>
                </a:solidFill>
                <a:latin typeface="Lato Light"/>
                <a:cs typeface="Lato Light"/>
              </a:rPr>
              <a:t> mi ante vitae ex. </a:t>
            </a:r>
          </a:p>
        </p:txBody>
      </p:sp>
      <p:pic>
        <p:nvPicPr>
          <p:cNvPr id="170" name="Image 16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109" y="1380561"/>
            <a:ext cx="131131" cy="131131"/>
          </a:xfrm>
          <a:prstGeom prst="rect">
            <a:avLst/>
          </a:prstGeom>
        </p:spPr>
      </p:pic>
      <p:pic>
        <p:nvPicPr>
          <p:cNvPr id="171" name="Image 17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908" y="1388385"/>
            <a:ext cx="131799" cy="131799"/>
          </a:xfrm>
          <a:prstGeom prst="rect">
            <a:avLst/>
          </a:prstGeom>
        </p:spPr>
      </p:pic>
      <p:pic>
        <p:nvPicPr>
          <p:cNvPr id="172" name="Image 17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3460" y="1388385"/>
            <a:ext cx="118674" cy="118674"/>
          </a:xfrm>
          <a:prstGeom prst="rect">
            <a:avLst/>
          </a:prstGeom>
        </p:spPr>
      </p:pic>
      <p:sp>
        <p:nvSpPr>
          <p:cNvPr id="173" name="object 26"/>
          <p:cNvSpPr txBox="1"/>
          <p:nvPr/>
        </p:nvSpPr>
        <p:spPr>
          <a:xfrm>
            <a:off x="566479" y="4272451"/>
            <a:ext cx="1811386" cy="153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699"/>
            <a:r>
              <a:rPr lang="fr-FR" sz="1000" spc="-5" dirty="0" err="1" smtClean="0">
                <a:solidFill>
                  <a:srgbClr val="231F20"/>
                </a:solidFill>
                <a:latin typeface="Lato"/>
                <a:cs typeface="Lato"/>
              </a:rPr>
              <a:t>Móvil</a:t>
            </a:r>
            <a:r>
              <a:rPr lang="fr-FR" sz="1000" spc="-5" dirty="0" smtClean="0">
                <a:solidFill>
                  <a:srgbClr val="231F20"/>
                </a:solidFill>
                <a:latin typeface="Lato"/>
                <a:cs typeface="Lato"/>
              </a:rPr>
              <a:t>:	</a:t>
            </a:r>
            <a:r>
              <a:rPr lang="fr-FR" sz="1000" dirty="0" smtClean="0">
                <a:solidFill>
                  <a:srgbClr val="231F20"/>
                </a:solidFill>
                <a:latin typeface="Lato"/>
                <a:cs typeface="Lato"/>
              </a:rPr>
              <a:t>000 222 444</a:t>
            </a:r>
            <a:endParaRPr sz="1000" dirty="0">
              <a:latin typeface="Lato Light"/>
              <a:cs typeface="Lato Light"/>
            </a:endParaRPr>
          </a:p>
        </p:txBody>
      </p:sp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3553"/>
          <a:stretch/>
        </p:blipFill>
        <p:spPr>
          <a:xfrm>
            <a:off x="520324" y="202833"/>
            <a:ext cx="1524063" cy="1517246"/>
          </a:xfrm>
          <a:prstGeom prst="ellipse">
            <a:avLst/>
          </a:prstGeom>
          <a:ln>
            <a:solidFill>
              <a:schemeClr val="bg1"/>
            </a:solidFill>
            <a:prstDash val="solid"/>
          </a:ln>
        </p:spPr>
      </p:pic>
      <p:sp>
        <p:nvSpPr>
          <p:cNvPr id="176" name="object 2"/>
          <p:cNvSpPr/>
          <p:nvPr/>
        </p:nvSpPr>
        <p:spPr>
          <a:xfrm>
            <a:off x="0" y="10346225"/>
            <a:ext cx="7559675" cy="65402"/>
          </a:xfrm>
          <a:custGeom>
            <a:avLst/>
            <a:gdLst/>
            <a:ahLst/>
            <a:cxnLst/>
            <a:rect l="l" t="t" r="r" b="b"/>
            <a:pathLst>
              <a:path w="7560309" h="2049780">
                <a:moveTo>
                  <a:pt x="0" y="2049754"/>
                </a:moveTo>
                <a:lnTo>
                  <a:pt x="7560068" y="2049754"/>
                </a:lnTo>
                <a:lnTo>
                  <a:pt x="7560068" y="0"/>
                </a:lnTo>
                <a:lnTo>
                  <a:pt x="0" y="0"/>
                </a:lnTo>
                <a:lnTo>
                  <a:pt x="0" y="2049754"/>
                </a:lnTo>
                <a:close/>
              </a:path>
            </a:pathLst>
          </a:custGeom>
          <a:solidFill>
            <a:srgbClr val="365D66">
              <a:tint val="66000"/>
              <a:satMod val="16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Rectangle 176"/>
          <p:cNvSpPr/>
          <p:nvPr/>
        </p:nvSpPr>
        <p:spPr>
          <a:xfrm>
            <a:off x="186993" y="1988126"/>
            <a:ext cx="9156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i="1" spc="-100" dirty="0" smtClean="0">
                <a:solidFill>
                  <a:schemeClr val="bg1"/>
                </a:solidFill>
                <a:latin typeface="Lato Medium"/>
                <a:cs typeface="Lato Medium"/>
              </a:rPr>
              <a:t>PERFIL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178" name="object 7"/>
          <p:cNvSpPr/>
          <p:nvPr/>
        </p:nvSpPr>
        <p:spPr>
          <a:xfrm>
            <a:off x="7216978" y="3304336"/>
            <a:ext cx="45719" cy="1534235"/>
          </a:xfrm>
          <a:custGeom>
            <a:avLst/>
            <a:gdLst/>
            <a:ahLst/>
            <a:cxnLst/>
            <a:rect l="l" t="t" r="r" b="b"/>
            <a:pathLst>
              <a:path h="1481454">
                <a:moveTo>
                  <a:pt x="0" y="0"/>
                </a:moveTo>
                <a:lnTo>
                  <a:pt x="0" y="1481124"/>
                </a:lnTo>
              </a:path>
            </a:pathLst>
          </a:custGeom>
          <a:ln w="12700">
            <a:solidFill>
              <a:srgbClr val="365D66"/>
            </a:solidFill>
            <a:prstDash val="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4568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348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Lato</vt:lpstr>
      <vt:lpstr>Lato Light</vt:lpstr>
      <vt:lpstr>Lato Medium</vt:lpstr>
      <vt:lpstr>Lato Thin</vt:lpstr>
      <vt:lpstr>Thème Office</vt:lpstr>
      <vt:lpstr>ALAIN DUMONT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JOHNAPPLESEED</dc:title>
  <dc:creator>Axel Maille</dc:creator>
  <cp:lastModifiedBy>PC</cp:lastModifiedBy>
  <cp:revision>27</cp:revision>
  <dcterms:created xsi:type="dcterms:W3CDTF">2017-07-10T12:06:23Z</dcterms:created>
  <dcterms:modified xsi:type="dcterms:W3CDTF">2019-01-22T20:45:12Z</dcterms:modified>
</cp:coreProperties>
</file>