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6"/>
    <p:restoredTop sz="94652"/>
  </p:normalViewPr>
  <p:slideViewPr>
    <p:cSldViewPr snapToGrid="0" snapToObjects="1">
      <p:cViewPr>
        <p:scale>
          <a:sx n="80" d="100"/>
          <a:sy n="80" d="100"/>
        </p:scale>
        <p:origin x="1524" y="-24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A312-07BB-A049-B26B-404B84D59C67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819B-CC66-C346-BF24-B3227E9F4DC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A312-07BB-A049-B26B-404B84D59C67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819B-CC66-C346-BF24-B3227E9F4DC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A312-07BB-A049-B26B-404B84D59C67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819B-CC66-C346-BF24-B3227E9F4DC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A312-07BB-A049-B26B-404B84D59C67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819B-CC66-C346-BF24-B3227E9F4DC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A312-07BB-A049-B26B-404B84D59C67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819B-CC66-C346-BF24-B3227E9F4DC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A312-07BB-A049-B26B-404B84D59C67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819B-CC66-C346-BF24-B3227E9F4DC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A312-07BB-A049-B26B-404B84D59C67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819B-CC66-C346-BF24-B3227E9F4DC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A312-07BB-A049-B26B-404B84D59C67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819B-CC66-C346-BF24-B3227E9F4DC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A312-07BB-A049-B26B-404B84D59C67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819B-CC66-C346-BF24-B3227E9F4DC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A312-07BB-A049-B26B-404B84D59C67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819B-CC66-C346-BF24-B3227E9F4DC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A312-07BB-A049-B26B-404B84D59C67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819B-CC66-C346-BF24-B3227E9F4DC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8A312-07BB-A049-B26B-404B84D59C67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7819B-CC66-C346-BF24-B3227E9F4DC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7890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 descr="formati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1280" y="62314"/>
            <a:ext cx="398109" cy="379264"/>
          </a:xfrm>
          <a:prstGeom prst="rect">
            <a:avLst/>
          </a:prstGeom>
        </p:spPr>
      </p:pic>
      <p:sp>
        <p:nvSpPr>
          <p:cNvPr id="17" name="ZoneTexte 16"/>
          <p:cNvSpPr txBox="1"/>
          <p:nvPr/>
        </p:nvSpPr>
        <p:spPr>
          <a:xfrm>
            <a:off x="3187112" y="168267"/>
            <a:ext cx="969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Estudios</a:t>
            </a:r>
            <a:endParaRPr lang="fr-FR" dirty="0"/>
          </a:p>
        </p:txBody>
      </p:sp>
      <p:cxnSp>
        <p:nvCxnSpPr>
          <p:cNvPr id="18" name="Connecteur droit 17"/>
          <p:cNvCxnSpPr/>
          <p:nvPr/>
        </p:nvCxnSpPr>
        <p:spPr>
          <a:xfrm>
            <a:off x="3293738" y="537599"/>
            <a:ext cx="42506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3008365" y="4644982"/>
            <a:ext cx="4539597" cy="139640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/>
          <p:cNvSpPr/>
          <p:nvPr/>
        </p:nvSpPr>
        <p:spPr>
          <a:xfrm>
            <a:off x="3004769" y="6041388"/>
            <a:ext cx="4539597" cy="136321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3004768" y="7377201"/>
            <a:ext cx="4539598" cy="139640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0" y="-69912"/>
            <a:ext cx="3008362" cy="107617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3429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-1797" y="7489314"/>
            <a:ext cx="3008362" cy="137513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-1797" y="6129850"/>
            <a:ext cx="3008362" cy="136559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35"/>
          <p:cNvSpPr/>
          <p:nvPr/>
        </p:nvSpPr>
        <p:spPr>
          <a:xfrm>
            <a:off x="3" y="4741661"/>
            <a:ext cx="3008362" cy="13881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7" name="Image 3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9912"/>
            <a:ext cx="3008362" cy="2007940"/>
          </a:xfrm>
          <a:prstGeom prst="rect">
            <a:avLst/>
          </a:prstGeom>
        </p:spPr>
      </p:pic>
      <p:cxnSp>
        <p:nvCxnSpPr>
          <p:cNvPr id="39" name="Connecteur droit 38"/>
          <p:cNvCxnSpPr/>
          <p:nvPr/>
        </p:nvCxnSpPr>
        <p:spPr>
          <a:xfrm>
            <a:off x="3" y="4529555"/>
            <a:ext cx="3008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>
            <a:off x="3008363" y="4432557"/>
            <a:ext cx="453959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ZoneTexte 43"/>
          <p:cNvSpPr txBox="1"/>
          <p:nvPr/>
        </p:nvSpPr>
        <p:spPr>
          <a:xfrm>
            <a:off x="16493" y="4090311"/>
            <a:ext cx="1964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Experiencia</a:t>
            </a:r>
            <a:r>
              <a:rPr lang="fr-FR" dirty="0" smtClean="0"/>
              <a:t> </a:t>
            </a:r>
            <a:r>
              <a:rPr lang="fr-FR" dirty="0" err="1" smtClean="0"/>
              <a:t>laboral</a:t>
            </a:r>
            <a:endParaRPr lang="fr-FR" dirty="0"/>
          </a:p>
        </p:txBody>
      </p:sp>
      <p:pic>
        <p:nvPicPr>
          <p:cNvPr id="45" name="Image 44" descr="exp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0043" y="3955822"/>
            <a:ext cx="388632" cy="388632"/>
          </a:xfrm>
          <a:prstGeom prst="rect">
            <a:avLst/>
          </a:prstGeom>
        </p:spPr>
      </p:pic>
      <p:sp>
        <p:nvSpPr>
          <p:cNvPr id="46" name="Rectangle 45"/>
          <p:cNvSpPr/>
          <p:nvPr/>
        </p:nvSpPr>
        <p:spPr>
          <a:xfrm>
            <a:off x="16493" y="4952388"/>
            <a:ext cx="28131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cs typeface="Arial"/>
              </a:rPr>
              <a:t>EMPRESA</a:t>
            </a:r>
            <a:endParaRPr lang="en-US" dirty="0" smtClean="0">
              <a:solidFill>
                <a:schemeClr val="bg1"/>
              </a:solidFill>
              <a:cs typeface="Arial"/>
            </a:endParaRPr>
          </a:p>
          <a:p>
            <a:r>
              <a:rPr lang="en-US" dirty="0" err="1" smtClean="0">
                <a:cs typeface="Arial"/>
              </a:rPr>
              <a:t>Puesto</a:t>
            </a:r>
            <a:endParaRPr lang="en-US" dirty="0" smtClean="0">
              <a:cs typeface="Arial"/>
            </a:endParaRPr>
          </a:p>
          <a:p>
            <a:r>
              <a:rPr lang="en-US" dirty="0" smtClean="0">
                <a:cs typeface="Arial"/>
              </a:rPr>
              <a:t>2016-2017</a:t>
            </a:r>
            <a:endParaRPr lang="en-US" dirty="0">
              <a:cs typeface="Arial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137652" y="4818049"/>
            <a:ext cx="437733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 err="1">
                <a:solidFill>
                  <a:schemeClr val="bg1"/>
                </a:solidFill>
                <a:cs typeface="Arial"/>
              </a:rPr>
              <a:t>Lorem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ipsum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dolor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sit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amet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,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consectetur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adipiscing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elit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.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Morbi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tristique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sapien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nec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nulla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rutrum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imperdiet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.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Nullam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faucibus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augue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id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velit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luctus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maximus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. </a:t>
            </a:r>
            <a:endParaRPr lang="fr-FR" sz="1600" dirty="0" smtClean="0">
              <a:solidFill>
                <a:schemeClr val="bg1"/>
              </a:solidFill>
              <a:cs typeface="Arial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170628" y="6209143"/>
            <a:ext cx="437733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 err="1">
                <a:solidFill>
                  <a:schemeClr val="bg1"/>
                </a:solidFill>
                <a:cs typeface="Arial"/>
              </a:rPr>
              <a:t>Lorem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ipsum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dolor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sit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amet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,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consectetur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adipiscing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elit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.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Morbi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tristique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sapien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nec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nulla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rutrum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imperdiet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.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Nullam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faucibus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augue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id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velit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luctus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maximus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. </a:t>
            </a:r>
          </a:p>
        </p:txBody>
      </p:sp>
      <p:sp>
        <p:nvSpPr>
          <p:cNvPr id="49" name="Rectangle 48"/>
          <p:cNvSpPr/>
          <p:nvPr/>
        </p:nvSpPr>
        <p:spPr>
          <a:xfrm>
            <a:off x="3170628" y="7572356"/>
            <a:ext cx="437733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 err="1">
                <a:solidFill>
                  <a:schemeClr val="bg1"/>
                </a:solidFill>
                <a:cs typeface="Arial"/>
              </a:rPr>
              <a:t>Lorem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ipsum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dolor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sit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amet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,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consectetur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adipiscing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elit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.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Morbi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tristique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sapien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nec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nulla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rutrum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imperdiet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.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Nullam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faucibus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augue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id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velit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luctus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maximus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. </a:t>
            </a:r>
          </a:p>
        </p:txBody>
      </p:sp>
      <p:sp>
        <p:nvSpPr>
          <p:cNvPr id="50" name="Ellipse 49"/>
          <p:cNvSpPr/>
          <p:nvPr/>
        </p:nvSpPr>
        <p:spPr>
          <a:xfrm>
            <a:off x="2026338" y="4949082"/>
            <a:ext cx="749808" cy="74980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Rectangle 50"/>
          <p:cNvSpPr/>
          <p:nvPr/>
        </p:nvSpPr>
        <p:spPr>
          <a:xfrm>
            <a:off x="12896" y="6273070"/>
            <a:ext cx="28131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cs typeface="Arial"/>
              </a:rPr>
              <a:t>EMPRESA</a:t>
            </a:r>
          </a:p>
          <a:p>
            <a:r>
              <a:rPr lang="en-US" dirty="0" err="1">
                <a:cs typeface="Arial"/>
              </a:rPr>
              <a:t>Puesto</a:t>
            </a:r>
            <a:endParaRPr lang="en-US" dirty="0">
              <a:cs typeface="Arial"/>
            </a:endParaRPr>
          </a:p>
          <a:p>
            <a:r>
              <a:rPr lang="en-US" dirty="0" smtClean="0">
                <a:cs typeface="Arial"/>
              </a:rPr>
              <a:t>2016-2017</a:t>
            </a:r>
            <a:endParaRPr lang="en-US" dirty="0">
              <a:cs typeface="Arial"/>
            </a:endParaRPr>
          </a:p>
        </p:txBody>
      </p:sp>
      <p:sp>
        <p:nvSpPr>
          <p:cNvPr id="52" name="Ellipse 51"/>
          <p:cNvSpPr/>
          <p:nvPr/>
        </p:nvSpPr>
        <p:spPr>
          <a:xfrm>
            <a:off x="2035927" y="6354014"/>
            <a:ext cx="749808" cy="74980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Rectangle 52"/>
          <p:cNvSpPr/>
          <p:nvPr/>
        </p:nvSpPr>
        <p:spPr>
          <a:xfrm>
            <a:off x="49512" y="7671837"/>
            <a:ext cx="28131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cs typeface="Arial"/>
              </a:rPr>
              <a:t>EMPRESA</a:t>
            </a:r>
          </a:p>
          <a:p>
            <a:r>
              <a:rPr lang="en-US" dirty="0" err="1">
                <a:cs typeface="Arial"/>
              </a:rPr>
              <a:t>Puesto</a:t>
            </a:r>
            <a:endParaRPr lang="en-US" dirty="0">
              <a:cs typeface="Arial"/>
            </a:endParaRPr>
          </a:p>
          <a:p>
            <a:r>
              <a:rPr lang="en-US" dirty="0" smtClean="0">
                <a:cs typeface="Arial"/>
              </a:rPr>
              <a:t>2016-2017</a:t>
            </a:r>
            <a:endParaRPr lang="en-US" dirty="0">
              <a:cs typeface="Arial"/>
            </a:endParaRPr>
          </a:p>
        </p:txBody>
      </p:sp>
      <p:sp>
        <p:nvSpPr>
          <p:cNvPr id="54" name="Ellipse 53"/>
          <p:cNvSpPr/>
          <p:nvPr/>
        </p:nvSpPr>
        <p:spPr>
          <a:xfrm>
            <a:off x="2040339" y="7730143"/>
            <a:ext cx="749808" cy="74980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5" name="Image 54" descr="infos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3717" y="2066278"/>
            <a:ext cx="360028" cy="345376"/>
          </a:xfrm>
          <a:prstGeom prst="rect">
            <a:avLst/>
          </a:prstGeom>
        </p:spPr>
      </p:pic>
      <p:cxnSp>
        <p:nvCxnSpPr>
          <p:cNvPr id="56" name="Connecteur droit 55"/>
          <p:cNvCxnSpPr/>
          <p:nvPr/>
        </p:nvCxnSpPr>
        <p:spPr>
          <a:xfrm>
            <a:off x="-16490" y="2525903"/>
            <a:ext cx="3008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ZoneTexte 56"/>
          <p:cNvSpPr txBox="1"/>
          <p:nvPr/>
        </p:nvSpPr>
        <p:spPr>
          <a:xfrm>
            <a:off x="0" y="2086659"/>
            <a:ext cx="670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Perfil</a:t>
            </a:r>
            <a:endParaRPr lang="fr-FR" dirty="0"/>
          </a:p>
        </p:txBody>
      </p:sp>
      <p:sp>
        <p:nvSpPr>
          <p:cNvPr id="59" name="Rectangle 58"/>
          <p:cNvSpPr/>
          <p:nvPr/>
        </p:nvSpPr>
        <p:spPr>
          <a:xfrm>
            <a:off x="82531" y="2685052"/>
            <a:ext cx="27470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Lorem ipsum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dolor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sit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amet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,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consectetur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adipiscing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elit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.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Morbi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tristique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sapien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nec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nulla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rutrum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imperdiet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. </a:t>
            </a:r>
            <a:endParaRPr lang="fr-FR" sz="1600" dirty="0" smtClean="0">
              <a:solidFill>
                <a:schemeClr val="tx1">
                  <a:lumMod val="75000"/>
                  <a:lumOff val="25000"/>
                </a:schemeClr>
              </a:solidFill>
              <a:cs typeface="Arial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3242312" y="703995"/>
            <a:ext cx="41763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TÍTULO - </a:t>
            </a:r>
            <a:r>
              <a:rPr lang="en-US" sz="1600" b="1" dirty="0" smtClean="0">
                <a:solidFill>
                  <a:srgbClr val="C00000"/>
                </a:solidFill>
                <a:cs typeface="Arial"/>
              </a:rPr>
              <a:t>2000 </a:t>
            </a:r>
            <a:r>
              <a:rPr lang="en-US" sz="1600" b="1" dirty="0">
                <a:solidFill>
                  <a:srgbClr val="C00000"/>
                </a:solidFill>
                <a:cs typeface="Arial"/>
              </a:rPr>
              <a:t>– 2003</a:t>
            </a:r>
            <a:endParaRPr lang="fr-FR" sz="1600" b="1" dirty="0">
              <a:solidFill>
                <a:srgbClr val="C00000"/>
              </a:solidFill>
              <a:cs typeface="Arial"/>
            </a:endParaRPr>
          </a:p>
          <a:p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Lorem ipsum 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dolor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 sit 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amet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, 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consectetur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 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adipiscing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 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elit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. </a:t>
            </a:r>
            <a:endParaRPr lang="en-GB" sz="1600" dirty="0" smtClean="0">
              <a:solidFill>
                <a:schemeClr val="tx1">
                  <a:lumMod val="50000"/>
                  <a:lumOff val="50000"/>
                </a:schemeClr>
              </a:solidFill>
              <a:effectLst/>
              <a:ea typeface="Cambria"/>
              <a:cs typeface="Arial"/>
            </a:endParaRPr>
          </a:p>
        </p:txBody>
      </p:sp>
      <p:sp>
        <p:nvSpPr>
          <p:cNvPr id="63" name="ZoneTexte 62"/>
          <p:cNvSpPr txBox="1"/>
          <p:nvPr/>
        </p:nvSpPr>
        <p:spPr>
          <a:xfrm>
            <a:off x="3202901" y="8863666"/>
            <a:ext cx="2587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79646"/>
                </a:solidFill>
                <a:cs typeface="Arial Black"/>
              </a:rPr>
              <a:t>Habilidades</a:t>
            </a:r>
            <a:r>
              <a:rPr lang="en-US" dirty="0" smtClean="0">
                <a:solidFill>
                  <a:srgbClr val="F79646"/>
                </a:solidFill>
                <a:cs typeface="Arial Black"/>
              </a:rPr>
              <a:t> </a:t>
            </a:r>
            <a:r>
              <a:rPr lang="en-US" dirty="0" err="1" smtClean="0">
                <a:solidFill>
                  <a:srgbClr val="F79646"/>
                </a:solidFill>
                <a:cs typeface="Arial Black"/>
              </a:rPr>
              <a:t>profesionales</a:t>
            </a:r>
            <a:endParaRPr lang="en-US" dirty="0">
              <a:solidFill>
                <a:srgbClr val="F79646"/>
              </a:solidFill>
              <a:cs typeface="Arial Black"/>
            </a:endParaRPr>
          </a:p>
        </p:txBody>
      </p:sp>
      <p:sp>
        <p:nvSpPr>
          <p:cNvPr id="64" name="ZoneTexte 63"/>
          <p:cNvSpPr txBox="1"/>
          <p:nvPr/>
        </p:nvSpPr>
        <p:spPr>
          <a:xfrm>
            <a:off x="3428134" y="10225769"/>
            <a:ext cx="8034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Win 7 &amp; 8</a:t>
            </a:r>
            <a:endParaRPr lang="fr-FR" sz="1200" dirty="0"/>
          </a:p>
        </p:txBody>
      </p:sp>
      <p:sp>
        <p:nvSpPr>
          <p:cNvPr id="65" name="ZoneTexte 64"/>
          <p:cNvSpPr txBox="1"/>
          <p:nvPr/>
        </p:nvSpPr>
        <p:spPr>
          <a:xfrm>
            <a:off x="4398227" y="10225769"/>
            <a:ext cx="7579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 err="1" smtClean="0"/>
              <a:t>AdWords</a:t>
            </a:r>
            <a:endParaRPr lang="fr-FR" sz="1200" dirty="0"/>
          </a:p>
        </p:txBody>
      </p:sp>
      <p:sp>
        <p:nvSpPr>
          <p:cNvPr id="66" name="ZoneTexte 65"/>
          <p:cNvSpPr txBox="1"/>
          <p:nvPr/>
        </p:nvSpPr>
        <p:spPr>
          <a:xfrm>
            <a:off x="5526434" y="10232740"/>
            <a:ext cx="5018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 smtClean="0"/>
              <a:t>Excel</a:t>
            </a:r>
            <a:endParaRPr lang="fr-FR" sz="1200" dirty="0"/>
          </a:p>
        </p:txBody>
      </p:sp>
      <p:sp>
        <p:nvSpPr>
          <p:cNvPr id="67" name="Ellipse 66"/>
          <p:cNvSpPr/>
          <p:nvPr/>
        </p:nvSpPr>
        <p:spPr>
          <a:xfrm>
            <a:off x="3484216" y="9495994"/>
            <a:ext cx="754370" cy="754370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/>
          <p:cNvSpPr/>
          <p:nvPr/>
        </p:nvSpPr>
        <p:spPr>
          <a:xfrm>
            <a:off x="4419463" y="9491155"/>
            <a:ext cx="754370" cy="754370"/>
          </a:xfrm>
          <a:prstGeom prst="ellipse">
            <a:avLst/>
          </a:prstGeom>
          <a:solidFill>
            <a:srgbClr val="C00000"/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/>
          <p:nvPr/>
        </p:nvSpPr>
        <p:spPr>
          <a:xfrm>
            <a:off x="5401580" y="9505947"/>
            <a:ext cx="754370" cy="75437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Rectangle 69"/>
          <p:cNvSpPr/>
          <p:nvPr/>
        </p:nvSpPr>
        <p:spPr>
          <a:xfrm>
            <a:off x="3428134" y="9471399"/>
            <a:ext cx="892660" cy="3605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Rectangle 70"/>
          <p:cNvSpPr/>
          <p:nvPr/>
        </p:nvSpPr>
        <p:spPr>
          <a:xfrm>
            <a:off x="4363113" y="9471399"/>
            <a:ext cx="892660" cy="4342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Rectangle 71"/>
          <p:cNvSpPr/>
          <p:nvPr/>
        </p:nvSpPr>
        <p:spPr>
          <a:xfrm>
            <a:off x="5353368" y="9486564"/>
            <a:ext cx="892660" cy="28678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3484216" y="9495719"/>
            <a:ext cx="754370" cy="754370"/>
          </a:xfrm>
          <a:prstGeom prst="ellipse">
            <a:avLst/>
          </a:prstGeom>
          <a:noFill/>
          <a:ln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4419463" y="9495719"/>
            <a:ext cx="754370" cy="754370"/>
          </a:xfrm>
          <a:prstGeom prst="ellipse">
            <a:avLst/>
          </a:prstGeom>
          <a:noFill/>
          <a:ln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/>
          <p:nvPr/>
        </p:nvSpPr>
        <p:spPr>
          <a:xfrm>
            <a:off x="5405449" y="9509806"/>
            <a:ext cx="754370" cy="754370"/>
          </a:xfrm>
          <a:prstGeom prst="ellipse">
            <a:avLst/>
          </a:prstGeom>
          <a:noFill/>
          <a:ln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ZoneTexte 75"/>
          <p:cNvSpPr txBox="1"/>
          <p:nvPr/>
        </p:nvSpPr>
        <p:spPr>
          <a:xfrm>
            <a:off x="6246913" y="10232740"/>
            <a:ext cx="11169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MySQL</a:t>
            </a:r>
            <a:endParaRPr lang="fr-FR" sz="1200" dirty="0"/>
          </a:p>
        </p:txBody>
      </p:sp>
      <p:sp>
        <p:nvSpPr>
          <p:cNvPr id="77" name="Ellipse 76"/>
          <p:cNvSpPr/>
          <p:nvPr/>
        </p:nvSpPr>
        <p:spPr>
          <a:xfrm>
            <a:off x="6378573" y="9505947"/>
            <a:ext cx="754370" cy="75437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Rectangle 77"/>
          <p:cNvSpPr/>
          <p:nvPr/>
        </p:nvSpPr>
        <p:spPr>
          <a:xfrm>
            <a:off x="6330361" y="9486564"/>
            <a:ext cx="892660" cy="39656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/>
          <p:cNvSpPr/>
          <p:nvPr/>
        </p:nvSpPr>
        <p:spPr>
          <a:xfrm>
            <a:off x="6382442" y="9509806"/>
            <a:ext cx="754370" cy="754370"/>
          </a:xfrm>
          <a:prstGeom prst="ellipse">
            <a:avLst/>
          </a:prstGeom>
          <a:noFill/>
          <a:ln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1" name="Connecteur droit 80"/>
          <p:cNvCxnSpPr/>
          <p:nvPr/>
        </p:nvCxnSpPr>
        <p:spPr>
          <a:xfrm>
            <a:off x="3009706" y="9255416"/>
            <a:ext cx="453466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/>
          <p:cNvSpPr/>
          <p:nvPr/>
        </p:nvSpPr>
        <p:spPr>
          <a:xfrm>
            <a:off x="3238134" y="1703755"/>
            <a:ext cx="41763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TÍTULO - </a:t>
            </a:r>
            <a:r>
              <a:rPr lang="en-US" sz="1600" b="1" dirty="0" smtClean="0">
                <a:solidFill>
                  <a:srgbClr val="C00000"/>
                </a:solidFill>
                <a:cs typeface="Arial"/>
              </a:rPr>
              <a:t>2000 </a:t>
            </a:r>
            <a:r>
              <a:rPr lang="en-US" sz="1600" b="1" dirty="0">
                <a:solidFill>
                  <a:srgbClr val="C00000"/>
                </a:solidFill>
                <a:cs typeface="Arial"/>
              </a:rPr>
              <a:t>– 2003</a:t>
            </a:r>
            <a:endParaRPr lang="fr-FR" sz="1600" b="1" dirty="0">
              <a:solidFill>
                <a:srgbClr val="C00000"/>
              </a:solidFill>
              <a:cs typeface="Arial"/>
            </a:endParaRPr>
          </a:p>
          <a:p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Lorem ipsum 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dolor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 sit 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amet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, 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consectetur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 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adipiscing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 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elit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. </a:t>
            </a:r>
          </a:p>
        </p:txBody>
      </p:sp>
      <p:sp>
        <p:nvSpPr>
          <p:cNvPr id="84" name="Rectangle 83"/>
          <p:cNvSpPr/>
          <p:nvPr/>
        </p:nvSpPr>
        <p:spPr>
          <a:xfrm>
            <a:off x="3238134" y="2730580"/>
            <a:ext cx="41763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TÍTULO - </a:t>
            </a:r>
            <a:r>
              <a:rPr lang="en-US" sz="1600" b="1" dirty="0" smtClean="0">
                <a:solidFill>
                  <a:srgbClr val="C00000"/>
                </a:solidFill>
                <a:cs typeface="Arial"/>
              </a:rPr>
              <a:t>2000 </a:t>
            </a:r>
            <a:r>
              <a:rPr lang="en-US" sz="1600" b="1" dirty="0">
                <a:solidFill>
                  <a:srgbClr val="C00000"/>
                </a:solidFill>
                <a:cs typeface="Arial"/>
              </a:rPr>
              <a:t>– 2003</a:t>
            </a:r>
            <a:endParaRPr lang="fr-FR" sz="1600" b="1" dirty="0">
              <a:solidFill>
                <a:srgbClr val="C00000"/>
              </a:solidFill>
              <a:cs typeface="Arial"/>
            </a:endParaRPr>
          </a:p>
          <a:p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Lorem ipsum 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dolor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 sit 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amet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, 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consectetur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 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adipiscing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 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elit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. </a:t>
            </a:r>
          </a:p>
        </p:txBody>
      </p:sp>
      <p:sp>
        <p:nvSpPr>
          <p:cNvPr id="85" name="ZoneTexte 84"/>
          <p:cNvSpPr txBox="1"/>
          <p:nvPr/>
        </p:nvSpPr>
        <p:spPr>
          <a:xfrm>
            <a:off x="523829" y="9464876"/>
            <a:ext cx="125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name@mail.com</a:t>
            </a:r>
            <a:endParaRPr lang="fr-FR" sz="1200" dirty="0"/>
          </a:p>
        </p:txBody>
      </p:sp>
      <p:sp>
        <p:nvSpPr>
          <p:cNvPr id="86" name="ZoneTexte 85"/>
          <p:cNvSpPr txBox="1"/>
          <p:nvPr/>
        </p:nvSpPr>
        <p:spPr>
          <a:xfrm>
            <a:off x="546221" y="9767177"/>
            <a:ext cx="962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000 111 333</a:t>
            </a:r>
            <a:endParaRPr lang="fr-FR" sz="1200" dirty="0"/>
          </a:p>
        </p:txBody>
      </p:sp>
      <p:sp>
        <p:nvSpPr>
          <p:cNvPr id="87" name="ZoneTexte 86"/>
          <p:cNvSpPr txBox="1"/>
          <p:nvPr/>
        </p:nvSpPr>
        <p:spPr>
          <a:xfrm>
            <a:off x="548081" y="10031889"/>
            <a:ext cx="962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000 222 444</a:t>
            </a:r>
            <a:endParaRPr lang="fr-FR" sz="1200" dirty="0"/>
          </a:p>
        </p:txBody>
      </p:sp>
      <p:sp>
        <p:nvSpPr>
          <p:cNvPr id="91" name="ZoneTexte 90"/>
          <p:cNvSpPr txBox="1"/>
          <p:nvPr/>
        </p:nvSpPr>
        <p:spPr>
          <a:xfrm>
            <a:off x="536857" y="10312187"/>
            <a:ext cx="16902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12 Street Name, </a:t>
            </a:r>
            <a:r>
              <a:rPr lang="fr-FR" sz="1200" dirty="0" smtClean="0"/>
              <a:t>Madrid</a:t>
            </a:r>
            <a:endParaRPr lang="fr-FR" sz="1200" dirty="0"/>
          </a:p>
        </p:txBody>
      </p:sp>
      <p:sp>
        <p:nvSpPr>
          <p:cNvPr id="92" name="ZoneTexte 91"/>
          <p:cNvSpPr txBox="1"/>
          <p:nvPr/>
        </p:nvSpPr>
        <p:spPr>
          <a:xfrm>
            <a:off x="-21370" y="8968100"/>
            <a:ext cx="1028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Contacto</a:t>
            </a:r>
            <a:endParaRPr lang="fr-FR" dirty="0"/>
          </a:p>
        </p:txBody>
      </p:sp>
      <p:cxnSp>
        <p:nvCxnSpPr>
          <p:cNvPr id="93" name="Connecteur droit 92"/>
          <p:cNvCxnSpPr/>
          <p:nvPr/>
        </p:nvCxnSpPr>
        <p:spPr>
          <a:xfrm>
            <a:off x="-21370" y="9337432"/>
            <a:ext cx="3008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Ellipse 94"/>
          <p:cNvSpPr/>
          <p:nvPr/>
        </p:nvSpPr>
        <p:spPr>
          <a:xfrm>
            <a:off x="173174" y="9546419"/>
            <a:ext cx="156116" cy="13684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Ellipse 95"/>
          <p:cNvSpPr/>
          <p:nvPr/>
        </p:nvSpPr>
        <p:spPr>
          <a:xfrm>
            <a:off x="172233" y="9837254"/>
            <a:ext cx="156116" cy="13684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Ellipse 96"/>
          <p:cNvSpPr/>
          <p:nvPr/>
        </p:nvSpPr>
        <p:spPr>
          <a:xfrm>
            <a:off x="173171" y="10108682"/>
            <a:ext cx="156116" cy="13684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Ellipse 97"/>
          <p:cNvSpPr/>
          <p:nvPr/>
        </p:nvSpPr>
        <p:spPr>
          <a:xfrm>
            <a:off x="185979" y="10380110"/>
            <a:ext cx="156116" cy="13684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963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176</Words>
  <Application>Microsoft Office PowerPoint</Application>
  <PresentationFormat>Personalizado</PresentationFormat>
  <Paragraphs>32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Cambria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21</cp:revision>
  <dcterms:created xsi:type="dcterms:W3CDTF">2017-06-09T07:51:45Z</dcterms:created>
  <dcterms:modified xsi:type="dcterms:W3CDTF">2019-01-14T21:47:20Z</dcterms:modified>
</cp:coreProperties>
</file>