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5BE5"/>
    <a:srgbClr val="CA4F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2"/>
    <p:restoredTop sz="94595"/>
  </p:normalViewPr>
  <p:slideViewPr>
    <p:cSldViewPr snapToGrid="0" snapToObjects="1">
      <p:cViewPr>
        <p:scale>
          <a:sx n="124" d="100"/>
          <a:sy n="124" d="100"/>
        </p:scale>
        <p:origin x="444" y="-5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0C40C-ABA2-A448-8570-7DBA582C9B78}" type="datetimeFigureOut">
              <a:rPr lang="fr-FR" smtClean="0"/>
              <a:t>22/01/2019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A6D94F-43F6-F640-96FC-1AB46E327590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2749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6828194"/>
            <a:ext cx="7559675" cy="242596"/>
          </a:xfrm>
          <a:prstGeom prst="rect">
            <a:avLst/>
          </a:prstGeom>
          <a:pattFill prst="pct75">
            <a:fgClr>
              <a:srgbClr val="7030A0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Rectangle 5"/>
          <p:cNvSpPr/>
          <p:nvPr/>
        </p:nvSpPr>
        <p:spPr>
          <a:xfrm>
            <a:off x="0" y="7072604"/>
            <a:ext cx="7559675" cy="3619209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-2" y="1464150"/>
            <a:ext cx="7559677" cy="2543073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3452327" y="7464491"/>
            <a:ext cx="38129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dirty="0" smtClean="0">
                <a:solidFill>
                  <a:schemeClr val="bg1"/>
                </a:solidFill>
              </a:rPr>
              <a:t>Vincent </a:t>
            </a:r>
            <a:r>
              <a:rPr lang="fr-FR" sz="4000" dirty="0" err="1" smtClean="0">
                <a:solidFill>
                  <a:srgbClr val="EE5BE5"/>
                </a:solidFill>
              </a:rPr>
              <a:t>Burgraffe</a:t>
            </a:r>
            <a:endParaRPr lang="fr-FR" sz="4000" dirty="0">
              <a:solidFill>
                <a:srgbClr val="EE5BE5"/>
              </a:solidFill>
            </a:endParaRPr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42" r="25590"/>
          <a:stretch/>
        </p:blipFill>
        <p:spPr>
          <a:xfrm>
            <a:off x="533968" y="7472853"/>
            <a:ext cx="2270619" cy="2276668"/>
          </a:xfrm>
          <a:prstGeom prst="ellipse">
            <a:avLst/>
          </a:prstGeom>
          <a:ln w="57150">
            <a:solidFill>
              <a:srgbClr val="CA4FC1"/>
            </a:solidFill>
          </a:ln>
        </p:spPr>
      </p:pic>
      <p:sp>
        <p:nvSpPr>
          <p:cNvPr id="10" name="Rectangle 9"/>
          <p:cNvSpPr/>
          <p:nvPr/>
        </p:nvSpPr>
        <p:spPr>
          <a:xfrm>
            <a:off x="3452326" y="8359044"/>
            <a:ext cx="3812903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200" dirty="0" err="1">
                <a:solidFill>
                  <a:schemeClr val="bg1"/>
                </a:solidFill>
              </a:rPr>
              <a:t>Lorem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dolor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sit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amet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consectetur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adipiscing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elit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Morbi</a:t>
            </a:r>
            <a:r>
              <a:rPr lang="fr-FR" sz="1200" dirty="0">
                <a:solidFill>
                  <a:schemeClr val="bg1"/>
                </a:solidFill>
              </a:rPr>
              <a:t> tristique </a:t>
            </a:r>
            <a:r>
              <a:rPr lang="fr-FR" sz="1200" dirty="0" err="1">
                <a:solidFill>
                  <a:schemeClr val="bg1"/>
                </a:solidFill>
              </a:rPr>
              <a:t>sapien</a:t>
            </a:r>
            <a:r>
              <a:rPr lang="fr-FR" sz="1200" dirty="0">
                <a:solidFill>
                  <a:schemeClr val="bg1"/>
                </a:solidFill>
              </a:rPr>
              <a:t> nec </a:t>
            </a:r>
            <a:r>
              <a:rPr lang="fr-FR" sz="1200" dirty="0" err="1">
                <a:solidFill>
                  <a:schemeClr val="bg1"/>
                </a:solidFill>
              </a:rPr>
              <a:t>nulla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rutrum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imperdiet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Nullam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augue</a:t>
            </a:r>
            <a:r>
              <a:rPr lang="fr-FR" sz="1200" dirty="0">
                <a:solidFill>
                  <a:schemeClr val="bg1"/>
                </a:solidFill>
              </a:rPr>
              <a:t> id </a:t>
            </a:r>
            <a:r>
              <a:rPr lang="fr-FR" sz="1200" dirty="0" err="1">
                <a:solidFill>
                  <a:schemeClr val="bg1"/>
                </a:solidFill>
              </a:rPr>
              <a:t>velit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maximus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Interdum</a:t>
            </a:r>
            <a:r>
              <a:rPr lang="fr-FR" sz="1200" dirty="0">
                <a:solidFill>
                  <a:schemeClr val="bg1"/>
                </a:solidFill>
              </a:rPr>
              <a:t> et </a:t>
            </a:r>
            <a:r>
              <a:rPr lang="fr-FR" sz="1200" dirty="0" err="1">
                <a:solidFill>
                  <a:schemeClr val="bg1"/>
                </a:solidFill>
              </a:rPr>
              <a:t>malesuada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fames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ac</a:t>
            </a:r>
            <a:r>
              <a:rPr lang="fr-FR" sz="1200" dirty="0">
                <a:solidFill>
                  <a:schemeClr val="bg1"/>
                </a:solidFill>
              </a:rPr>
              <a:t> ante </a:t>
            </a:r>
            <a:r>
              <a:rPr lang="fr-FR" sz="1200" dirty="0" err="1">
                <a:solidFill>
                  <a:schemeClr val="bg1"/>
                </a:solidFill>
              </a:rPr>
              <a:t>ipsum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primis</a:t>
            </a:r>
            <a:r>
              <a:rPr lang="fr-FR" sz="1200" dirty="0">
                <a:solidFill>
                  <a:schemeClr val="bg1"/>
                </a:solidFill>
              </a:rPr>
              <a:t> in </a:t>
            </a:r>
            <a:r>
              <a:rPr lang="fr-FR" sz="1200" dirty="0" err="1">
                <a:solidFill>
                  <a:schemeClr val="bg1"/>
                </a:solidFill>
              </a:rPr>
              <a:t>faucibus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  <a:r>
              <a:rPr lang="fr-FR" sz="1200" dirty="0" err="1">
                <a:solidFill>
                  <a:schemeClr val="bg1"/>
                </a:solidFill>
              </a:rPr>
              <a:t>Etiam</a:t>
            </a:r>
            <a:r>
              <a:rPr lang="fr-FR" sz="1200" dirty="0">
                <a:solidFill>
                  <a:schemeClr val="bg1"/>
                </a:solidFill>
              </a:rPr>
              <a:t> bibendum, ante nec </a:t>
            </a:r>
            <a:r>
              <a:rPr lang="fr-FR" sz="1200" dirty="0" err="1">
                <a:solidFill>
                  <a:schemeClr val="bg1"/>
                </a:solidFill>
              </a:rPr>
              <a:t>luctus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posuere</a:t>
            </a:r>
            <a:r>
              <a:rPr lang="fr-FR" sz="1200" dirty="0">
                <a:solidFill>
                  <a:schemeClr val="bg1"/>
                </a:solidFill>
              </a:rPr>
              <a:t>, </a:t>
            </a:r>
            <a:r>
              <a:rPr lang="fr-FR" sz="1200" dirty="0" err="1">
                <a:solidFill>
                  <a:schemeClr val="bg1"/>
                </a:solidFill>
              </a:rPr>
              <a:t>odio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enim</a:t>
            </a:r>
            <a:r>
              <a:rPr lang="fr-FR" sz="1200" dirty="0">
                <a:solidFill>
                  <a:schemeClr val="bg1"/>
                </a:solidFill>
              </a:rPr>
              <a:t> semper </a:t>
            </a:r>
            <a:r>
              <a:rPr lang="fr-FR" sz="1200" dirty="0" err="1">
                <a:solidFill>
                  <a:schemeClr val="bg1"/>
                </a:solidFill>
              </a:rPr>
              <a:t>tortor</a:t>
            </a:r>
            <a:r>
              <a:rPr lang="fr-FR" sz="1200" dirty="0">
                <a:solidFill>
                  <a:schemeClr val="bg1"/>
                </a:solidFill>
              </a:rPr>
              <a:t>, id </a:t>
            </a:r>
            <a:r>
              <a:rPr lang="fr-FR" sz="1200" dirty="0" err="1">
                <a:solidFill>
                  <a:schemeClr val="bg1"/>
                </a:solidFill>
              </a:rPr>
              <a:t>eleifend</a:t>
            </a:r>
            <a:r>
              <a:rPr lang="fr-FR" sz="1200" dirty="0">
                <a:solidFill>
                  <a:schemeClr val="bg1"/>
                </a:solidFill>
              </a:rPr>
              <a:t> mi ante vitae ex. Sed </a:t>
            </a:r>
            <a:r>
              <a:rPr lang="fr-FR" sz="1200" dirty="0" err="1">
                <a:solidFill>
                  <a:schemeClr val="bg1"/>
                </a:solidFill>
              </a:rPr>
              <a:t>molestie</a:t>
            </a:r>
            <a:r>
              <a:rPr lang="fr-FR" sz="1200" dirty="0">
                <a:solidFill>
                  <a:schemeClr val="bg1"/>
                </a:solidFill>
              </a:rPr>
              <a:t> </a:t>
            </a:r>
            <a:r>
              <a:rPr lang="fr-FR" sz="1200" dirty="0" err="1">
                <a:solidFill>
                  <a:schemeClr val="bg1"/>
                </a:solidFill>
              </a:rPr>
              <a:t>varius</a:t>
            </a:r>
            <a:r>
              <a:rPr lang="fr-FR" sz="1200" dirty="0">
                <a:solidFill>
                  <a:schemeClr val="bg1"/>
                </a:solidFill>
              </a:rPr>
              <a:t> erat a </a:t>
            </a:r>
            <a:r>
              <a:rPr lang="fr-FR" sz="1200" dirty="0" err="1">
                <a:solidFill>
                  <a:schemeClr val="bg1"/>
                </a:solidFill>
              </a:rPr>
              <a:t>aliquet</a:t>
            </a:r>
            <a:r>
              <a:rPr lang="fr-FR" sz="1200" dirty="0">
                <a:solidFill>
                  <a:schemeClr val="bg1"/>
                </a:solidFill>
              </a:rPr>
              <a:t>. </a:t>
            </a:r>
          </a:p>
        </p:txBody>
      </p:sp>
      <p:pic>
        <p:nvPicPr>
          <p:cNvPr id="12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589" y="10151315"/>
            <a:ext cx="292833" cy="292833"/>
          </a:xfrm>
          <a:prstGeom prst="rect">
            <a:avLst/>
          </a:prstGeom>
        </p:spPr>
      </p:pic>
      <p:pic>
        <p:nvPicPr>
          <p:cNvPr id="13" name="Picture 2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8692" y="10151315"/>
            <a:ext cx="277584" cy="277584"/>
          </a:xfrm>
          <a:prstGeom prst="rect">
            <a:avLst/>
          </a:prstGeom>
        </p:spPr>
      </p:pic>
      <p:pic>
        <p:nvPicPr>
          <p:cNvPr id="14" name="Picture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3823" y="10152861"/>
            <a:ext cx="305804" cy="305804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1305963" y="10151875"/>
            <a:ext cx="108715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000 111 333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6" name="ZoneTexte 15"/>
          <p:cNvSpPr txBox="1"/>
          <p:nvPr/>
        </p:nvSpPr>
        <p:spPr>
          <a:xfrm>
            <a:off x="2976823" y="10151874"/>
            <a:ext cx="142712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name@mail.com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7" name="ZoneTexte 16"/>
          <p:cNvSpPr txBox="1"/>
          <p:nvPr/>
        </p:nvSpPr>
        <p:spPr>
          <a:xfrm>
            <a:off x="4830812" y="10151873"/>
            <a:ext cx="19430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>
                <a:solidFill>
                  <a:schemeClr val="bg1"/>
                </a:solidFill>
              </a:rPr>
              <a:t>12 Street Name, Madrid</a:t>
            </a:r>
            <a:endParaRPr lang="fr-FR" sz="1400" dirty="0">
              <a:solidFill>
                <a:schemeClr val="bg1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1940811" y="344042"/>
            <a:ext cx="36780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4000" dirty="0" err="1" smtClean="0">
                <a:solidFill>
                  <a:srgbClr val="7030A0"/>
                </a:solidFill>
              </a:rPr>
              <a:t>Título</a:t>
            </a:r>
            <a:r>
              <a:rPr lang="fr-FR" sz="4000" dirty="0" smtClean="0">
                <a:solidFill>
                  <a:srgbClr val="7030A0"/>
                </a:solidFill>
              </a:rPr>
              <a:t> </a:t>
            </a:r>
            <a:r>
              <a:rPr lang="fr-FR" sz="4000" dirty="0" err="1" smtClean="0">
                <a:solidFill>
                  <a:srgbClr val="7030A0"/>
                </a:solidFill>
              </a:rPr>
              <a:t>del</a:t>
            </a:r>
            <a:r>
              <a:rPr lang="fr-FR" sz="4000" dirty="0" smtClean="0">
                <a:solidFill>
                  <a:srgbClr val="7030A0"/>
                </a:solidFill>
              </a:rPr>
              <a:t> </a:t>
            </a:r>
            <a:r>
              <a:rPr lang="fr-FR" sz="4000" dirty="0" err="1" smtClean="0">
                <a:solidFill>
                  <a:srgbClr val="7030A0"/>
                </a:solidFill>
              </a:rPr>
              <a:t>puesto</a:t>
            </a:r>
            <a:endParaRPr lang="fr-FR" sz="4000" dirty="0">
              <a:solidFill>
                <a:srgbClr val="7030A0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2693271" y="1470213"/>
            <a:ext cx="2359656" cy="2634938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22" name="Connecteur droit 21"/>
          <p:cNvCxnSpPr/>
          <p:nvPr/>
        </p:nvCxnSpPr>
        <p:spPr>
          <a:xfrm flipH="1">
            <a:off x="188259" y="697985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22"/>
          <p:cNvCxnSpPr/>
          <p:nvPr/>
        </p:nvCxnSpPr>
        <p:spPr>
          <a:xfrm flipH="1">
            <a:off x="6566647" y="726090"/>
            <a:ext cx="804330" cy="0"/>
          </a:xfrm>
          <a:prstGeom prst="line">
            <a:avLst/>
          </a:prstGeom>
          <a:ln>
            <a:solidFill>
              <a:srgbClr val="CA4FC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Rectangle 81"/>
          <p:cNvSpPr/>
          <p:nvPr/>
        </p:nvSpPr>
        <p:spPr>
          <a:xfrm>
            <a:off x="5052927" y="1464149"/>
            <a:ext cx="2506748" cy="2543073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2" name="Rectangle 61"/>
          <p:cNvSpPr/>
          <p:nvPr/>
        </p:nvSpPr>
        <p:spPr>
          <a:xfrm>
            <a:off x="175462" y="1892854"/>
            <a:ext cx="2517809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 smtClean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  <a:p>
            <a:pPr marL="171450" lvl="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2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2766928" y="1892854"/>
            <a:ext cx="2285999" cy="12772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5065177" y="1908716"/>
            <a:ext cx="2243701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bg1"/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bg1"/>
              </a:solidFill>
              <a:latin typeface="Calibri" charset="0"/>
              <a:ea typeface="ＭＳ Ｐゴシック" charset="0"/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254199" y="1571557"/>
            <a:ext cx="1487908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Administración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797957" y="1575961"/>
            <a:ext cx="9893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err="1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Negocios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5052927" y="1575961"/>
            <a:ext cx="99418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sz="1400" b="1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Marketing</a:t>
            </a:r>
            <a:endParaRPr lang="fr-FR" sz="1400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cxnSp>
        <p:nvCxnSpPr>
          <p:cNvPr id="69" name="Connecteur droit 68"/>
          <p:cNvCxnSpPr/>
          <p:nvPr/>
        </p:nvCxnSpPr>
        <p:spPr>
          <a:xfrm>
            <a:off x="209869" y="4660659"/>
            <a:ext cx="2284106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Rectangle 69"/>
          <p:cNvSpPr/>
          <p:nvPr/>
        </p:nvSpPr>
        <p:spPr>
          <a:xfrm>
            <a:off x="175462" y="4168137"/>
            <a:ext cx="1069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Estudios</a:t>
            </a:r>
            <a:endParaRPr lang="fr-FR" dirty="0"/>
          </a:p>
        </p:txBody>
      </p:sp>
      <p:sp>
        <p:nvSpPr>
          <p:cNvPr id="71" name="Rectangle 70"/>
          <p:cNvSpPr/>
          <p:nvPr/>
        </p:nvSpPr>
        <p:spPr>
          <a:xfrm>
            <a:off x="184112" y="4718086"/>
            <a:ext cx="2243701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Centro educativo – Ciudad – Título                               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2002</a:t>
            </a:r>
            <a:r>
              <a:rPr lang="fr-FR" sz="1100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Centro educativo – Ciudad – Título                               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Morbi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tristique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sapien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</p:txBody>
      </p:sp>
      <p:cxnSp>
        <p:nvCxnSpPr>
          <p:cNvPr id="72" name="Connecteur droit 71"/>
          <p:cNvCxnSpPr/>
          <p:nvPr/>
        </p:nvCxnSpPr>
        <p:spPr>
          <a:xfrm>
            <a:off x="2885839" y="4667095"/>
            <a:ext cx="4485138" cy="0"/>
          </a:xfrm>
          <a:prstGeom prst="line">
            <a:avLst/>
          </a:prstGeom>
          <a:ln w="28575">
            <a:solidFill>
              <a:srgbClr val="CB51C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2885839" y="4162577"/>
            <a:ext cx="21467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Experiencia</a:t>
            </a:r>
            <a:r>
              <a:rPr lang="fr-FR" dirty="0" smtClean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fr-FR" dirty="0" err="1" smtClean="0">
                <a:latin typeface="Avenir Book" charset="0"/>
                <a:ea typeface="Avenir Book" charset="0"/>
                <a:cs typeface="Avenir Book" charset="0"/>
              </a:rPr>
              <a:t>laboral</a:t>
            </a:r>
            <a:endParaRPr lang="fr-FR" dirty="0"/>
          </a:p>
        </p:txBody>
      </p:sp>
      <p:sp>
        <p:nvSpPr>
          <p:cNvPr id="74" name="Rectangle 73"/>
          <p:cNvSpPr/>
          <p:nvPr/>
        </p:nvSpPr>
        <p:spPr>
          <a:xfrm>
            <a:off x="2860082" y="4724522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2016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 smtClean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endParaRPr lang="fr-FR" sz="1100" dirty="0" smtClean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2015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2014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209878" y="4718085"/>
            <a:ext cx="2243701" cy="19543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2013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Calibri" charset="0"/>
              <a:ea typeface="ＭＳ Ｐゴシック" charset="0"/>
            </a:endParaRPr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2012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  <a: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/>
            </a:r>
            <a:br>
              <a:rPr lang="fr-FR" sz="11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</a:br>
            <a:endParaRPr lang="fr-FR" sz="1100" dirty="0" smtClean="0"/>
          </a:p>
          <a:p>
            <a:pPr marL="171450" indent="-17145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r>
              <a:rPr lang="fr-FR" sz="1100" b="1" dirty="0" smtClean="0">
                <a:latin typeface="Calibri" charset="0"/>
                <a:ea typeface="ＭＳ Ｐゴシック" charset="0"/>
              </a:rPr>
              <a:t>2011</a:t>
            </a:r>
            <a:r>
              <a:rPr lang="fr-FR" sz="1100" b="1" dirty="0" smtClean="0">
                <a:solidFill>
                  <a:srgbClr val="7030A0"/>
                </a:solidFill>
                <a:latin typeface="Calibri" charset="0"/>
                <a:ea typeface="ＭＳ Ｐゴシック" charset="0"/>
              </a:rPr>
              <a:t>: </a:t>
            </a:r>
            <a:r>
              <a:rPr lang="es-ES" sz="1100" b="1" dirty="0">
                <a:solidFill>
                  <a:srgbClr val="CB51CA"/>
                </a:solidFill>
                <a:latin typeface="Calibri" charset="0"/>
                <a:ea typeface="ＭＳ Ｐゴシック" charset="0"/>
              </a:rPr>
              <a:t>Empresa – Puesto    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Lorem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ipsum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dolor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sit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amet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,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consectetur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adipiscing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 </a:t>
            </a:r>
            <a:r>
              <a:rPr lang="fr-FR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elit</a:t>
            </a:r>
            <a:r>
              <a:rPr lang="fr-FR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Calibri" charset="0"/>
                <a:ea typeface="ＭＳ Ｐゴシック" charset="0"/>
              </a:rPr>
              <a:t>. </a:t>
            </a:r>
          </a:p>
        </p:txBody>
      </p:sp>
      <p:sp>
        <p:nvSpPr>
          <p:cNvPr id="79" name="Rectangle 78"/>
          <p:cNvSpPr/>
          <p:nvPr/>
        </p:nvSpPr>
        <p:spPr>
          <a:xfrm>
            <a:off x="82537" y="971573"/>
            <a:ext cx="35573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FR" dirty="0" smtClean="0">
                <a:latin typeface="Avenir Book" charset="0"/>
              </a:rPr>
              <a:t>Mis </a:t>
            </a:r>
            <a:r>
              <a:rPr lang="fr-FR" dirty="0" err="1" smtClean="0">
                <a:latin typeface="Avenir Book" charset="0"/>
              </a:rPr>
              <a:t>habilidades</a:t>
            </a:r>
            <a:r>
              <a:rPr lang="fr-FR" dirty="0" smtClean="0">
                <a:latin typeface="Avenir Book" charset="0"/>
              </a:rPr>
              <a:t> para este </a:t>
            </a:r>
            <a:r>
              <a:rPr lang="fr-FR" dirty="0" err="1" smtClean="0">
                <a:latin typeface="Avenir Book" charset="0"/>
              </a:rPr>
              <a:t>puesto</a:t>
            </a:r>
            <a:endParaRPr lang="fr-FR" dirty="0"/>
          </a:p>
        </p:txBody>
      </p:sp>
      <p:sp>
        <p:nvSpPr>
          <p:cNvPr id="83" name="Rectangle 82"/>
          <p:cNvSpPr/>
          <p:nvPr/>
        </p:nvSpPr>
        <p:spPr>
          <a:xfrm>
            <a:off x="0" y="1909"/>
            <a:ext cx="7559677" cy="23238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4" name="Rectangle 83"/>
          <p:cNvSpPr/>
          <p:nvPr/>
        </p:nvSpPr>
        <p:spPr>
          <a:xfrm>
            <a:off x="2683087" y="91"/>
            <a:ext cx="2359656" cy="311610"/>
          </a:xfrm>
          <a:prstGeom prst="rect">
            <a:avLst/>
          </a:prstGeom>
          <a:solidFill>
            <a:srgbClr val="CA4F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84"/>
          <p:cNvSpPr/>
          <p:nvPr/>
        </p:nvSpPr>
        <p:spPr>
          <a:xfrm>
            <a:off x="5039263" y="238"/>
            <a:ext cx="2520412" cy="234051"/>
          </a:xfrm>
          <a:prstGeom prst="rect">
            <a:avLst/>
          </a:prstGeom>
          <a:solidFill>
            <a:srgbClr val="EE5B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2322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305</Words>
  <Application>Microsoft Office PowerPoint</Application>
  <PresentationFormat>Personalizado</PresentationFormat>
  <Paragraphs>33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29</cp:revision>
  <dcterms:created xsi:type="dcterms:W3CDTF">2017-06-06T14:18:54Z</dcterms:created>
  <dcterms:modified xsi:type="dcterms:W3CDTF">2019-01-22T20:43:30Z</dcterms:modified>
</cp:coreProperties>
</file>