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1"/>
    <a:srgbClr val="FB3A35"/>
    <a:srgbClr val="333333"/>
    <a:srgbClr val="1C1C1C"/>
    <a:srgbClr val="1B1B1B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1" autoAdjust="0"/>
    <p:restoredTop sz="94660"/>
  </p:normalViewPr>
  <p:slideViewPr>
    <p:cSldViewPr snapToGrid="0">
      <p:cViewPr>
        <p:scale>
          <a:sx n="93" d="100"/>
          <a:sy n="93" d="100"/>
        </p:scale>
        <p:origin x="1488" y="-2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1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1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8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5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9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0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3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8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4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FCFC-3D9A-46FF-A194-B5EDD4C6E39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9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/>
          <p:cNvSpPr/>
          <p:nvPr/>
        </p:nvSpPr>
        <p:spPr>
          <a:xfrm>
            <a:off x="-1344" y="6817472"/>
            <a:ext cx="6858000" cy="397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1284" y="4849717"/>
            <a:ext cx="6858000" cy="397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349484"/>
            <a:ext cx="6858000" cy="397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1906486" y="134882"/>
            <a:ext cx="4674619" cy="1041696"/>
            <a:chOff x="1906486" y="535259"/>
            <a:chExt cx="4674619" cy="1041696"/>
          </a:xfrm>
        </p:grpSpPr>
        <p:sp>
          <p:nvSpPr>
            <p:cNvPr id="5" name="TextBox 4"/>
            <p:cNvSpPr txBox="1"/>
            <p:nvPr/>
          </p:nvSpPr>
          <p:spPr>
            <a:xfrm>
              <a:off x="2099925" y="535259"/>
              <a:ext cx="17654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Alexie </a:t>
              </a:r>
              <a:r>
                <a:rPr lang="en-US" sz="2400" dirty="0" err="1" smtClean="0"/>
                <a:t>Dorris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99925" y="1000706"/>
              <a:ext cx="17756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Título</a:t>
              </a: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del </a:t>
              </a:r>
              <a:r>
                <a:rPr lang="en-US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puesto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906486" y="696009"/>
              <a:ext cx="0" cy="8809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441492" y="548480"/>
              <a:ext cx="1123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/>
                <a:t>Perfil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0541" y="1003248"/>
              <a:ext cx="22605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consectetur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elit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1906486" y="1966334"/>
            <a:ext cx="0" cy="264410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98614" y="1300570"/>
            <a:ext cx="2555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1C1C1C"/>
                </a:solidFill>
              </a:rPr>
              <a:t>Experiencia</a:t>
            </a:r>
            <a:r>
              <a:rPr lang="en-US" sz="2400" dirty="0" smtClean="0">
                <a:solidFill>
                  <a:srgbClr val="1C1C1C"/>
                </a:solidFill>
              </a:rPr>
              <a:t> </a:t>
            </a:r>
            <a:r>
              <a:rPr lang="en-US" sz="2400" dirty="0" err="1" smtClean="0">
                <a:solidFill>
                  <a:srgbClr val="1C1C1C"/>
                </a:solidFill>
              </a:rPr>
              <a:t>laboral</a:t>
            </a:r>
            <a:endParaRPr lang="en-US" sz="2400" dirty="0">
              <a:solidFill>
                <a:srgbClr val="1C1C1C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5877" y="2232442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333"/>
                </a:solidFill>
              </a:rPr>
              <a:t>2013-2016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89646" y="4799845"/>
            <a:ext cx="1231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1C1C1C"/>
                </a:solidFill>
              </a:rPr>
              <a:t>Estudios</a:t>
            </a:r>
            <a:endParaRPr lang="en-US" sz="2400" dirty="0">
              <a:solidFill>
                <a:srgbClr val="1C1C1C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1906486" y="5341238"/>
            <a:ext cx="0" cy="132343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807904" y="6781580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1C1C1C"/>
                </a:solidFill>
              </a:rPr>
              <a:t>Habilidades</a:t>
            </a:r>
            <a:endParaRPr lang="en-US" sz="2400" dirty="0">
              <a:solidFill>
                <a:srgbClr val="1C1C1C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51512" y="8065517"/>
            <a:ext cx="147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10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36132" y="7550867"/>
            <a:ext cx="147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Adobe Suite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5533" y="8555813"/>
            <a:ext cx="147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PHP MySQL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4181504" y="7558302"/>
            <a:ext cx="0" cy="79635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44694" y="9058231"/>
            <a:ext cx="147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Ruby On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Rails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4181504" y="8599358"/>
            <a:ext cx="0" cy="79635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4235997" y="7478085"/>
            <a:ext cx="1984929" cy="968036"/>
            <a:chOff x="4411511" y="7234413"/>
            <a:chExt cx="1984929" cy="968036"/>
          </a:xfrm>
        </p:grpSpPr>
        <p:sp>
          <p:nvSpPr>
            <p:cNvPr id="116" name="TextBox 115"/>
            <p:cNvSpPr txBox="1"/>
            <p:nvPr/>
          </p:nvSpPr>
          <p:spPr>
            <a:xfrm>
              <a:off x="4411511" y="7234413"/>
              <a:ext cx="16738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Idiomas</a:t>
              </a:r>
              <a:endParaRPr lang="en-US" sz="20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415833" y="7586896"/>
              <a:ext cx="1980607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Inglés</a:t>
              </a:r>
              <a:r>
                <a:rPr lang="fr-FR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6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Francés</a:t>
              </a:r>
              <a:r>
                <a:rPr lang="fr-FR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6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Chino</a:t>
              </a:r>
              <a:endPara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220331" y="8491938"/>
            <a:ext cx="2215055" cy="937258"/>
            <a:chOff x="4411511" y="7234413"/>
            <a:chExt cx="2215055" cy="937258"/>
          </a:xfrm>
        </p:grpSpPr>
        <p:sp>
          <p:nvSpPr>
            <p:cNvPr id="121" name="TextBox 120"/>
            <p:cNvSpPr txBox="1"/>
            <p:nvPr/>
          </p:nvSpPr>
          <p:spPr>
            <a:xfrm>
              <a:off x="4411511" y="7234413"/>
              <a:ext cx="16738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Contacto</a:t>
              </a:r>
              <a:endParaRPr lang="en-US" sz="2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415833" y="7586896"/>
              <a:ext cx="22107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Email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name@mail.com</a:t>
              </a:r>
            </a:p>
            <a:p>
              <a:r>
                <a:rPr lang="en-US" sz="1600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Teléfono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000 111 333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36463" y="4374230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333"/>
                </a:solidFill>
              </a:rPr>
              <a:t>2009 - 2012</a:t>
            </a:r>
            <a:endParaRPr lang="en-US" sz="1400" dirty="0">
              <a:solidFill>
                <a:srgbClr val="333333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2137696" y="547007"/>
            <a:ext cx="187435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5595602" y="547007"/>
            <a:ext cx="913820" cy="237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>
            <a:off x="-1344" y="2223087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>
            <a:off x="-1344" y="3375362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15019" y="4381166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77461" y="5719452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6" name="TextBox 65"/>
          <p:cNvSpPr txBox="1"/>
          <p:nvPr/>
        </p:nvSpPr>
        <p:spPr>
          <a:xfrm>
            <a:off x="2020118" y="1904901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127" name="TextBox 65"/>
          <p:cNvSpPr txBox="1"/>
          <p:nvPr/>
        </p:nvSpPr>
        <p:spPr>
          <a:xfrm>
            <a:off x="2026222" y="2999116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128" name="TextBox 65"/>
          <p:cNvSpPr txBox="1"/>
          <p:nvPr/>
        </p:nvSpPr>
        <p:spPr>
          <a:xfrm>
            <a:off x="2080061" y="4007682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130" name="TextBox 65"/>
          <p:cNvSpPr txBox="1"/>
          <p:nvPr/>
        </p:nvSpPr>
        <p:spPr>
          <a:xfrm>
            <a:off x="2020118" y="5401576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906486" y="7584011"/>
            <a:ext cx="272266" cy="272266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5" name="Rectangle à coins arrondis 134"/>
          <p:cNvSpPr/>
          <p:nvPr/>
        </p:nvSpPr>
        <p:spPr>
          <a:xfrm>
            <a:off x="2298483" y="7590528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6" name="Rectangle à coins arrondis 135"/>
          <p:cNvSpPr/>
          <p:nvPr/>
        </p:nvSpPr>
        <p:spPr>
          <a:xfrm>
            <a:off x="2691515" y="7588795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7" name="Rectangle à coins arrondis 136"/>
          <p:cNvSpPr/>
          <p:nvPr/>
        </p:nvSpPr>
        <p:spPr>
          <a:xfrm>
            <a:off x="3083512" y="7584011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8" name="Rectangle à coins arrondis 137"/>
          <p:cNvSpPr/>
          <p:nvPr/>
        </p:nvSpPr>
        <p:spPr>
          <a:xfrm>
            <a:off x="3475509" y="7590528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9" name="Rectangle à coins arrondis 138"/>
          <p:cNvSpPr/>
          <p:nvPr/>
        </p:nvSpPr>
        <p:spPr>
          <a:xfrm>
            <a:off x="1906486" y="8065517"/>
            <a:ext cx="272266" cy="272266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0" name="Rectangle à coins arrondis 139"/>
          <p:cNvSpPr/>
          <p:nvPr/>
        </p:nvSpPr>
        <p:spPr>
          <a:xfrm>
            <a:off x="2298483" y="8072034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1" name="Rectangle à coins arrondis 140"/>
          <p:cNvSpPr/>
          <p:nvPr/>
        </p:nvSpPr>
        <p:spPr>
          <a:xfrm>
            <a:off x="2691515" y="8070301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2" name="Rectangle à coins arrondis 141"/>
          <p:cNvSpPr/>
          <p:nvPr/>
        </p:nvSpPr>
        <p:spPr>
          <a:xfrm>
            <a:off x="3083512" y="8065517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3" name="Rectangle à coins arrondis 142"/>
          <p:cNvSpPr/>
          <p:nvPr/>
        </p:nvSpPr>
        <p:spPr>
          <a:xfrm>
            <a:off x="3475509" y="8072034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4" name="Rectangle à coins arrondis 143"/>
          <p:cNvSpPr/>
          <p:nvPr/>
        </p:nvSpPr>
        <p:spPr>
          <a:xfrm>
            <a:off x="1893973" y="8563431"/>
            <a:ext cx="272266" cy="272266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5" name="Rectangle à coins arrondis 144"/>
          <p:cNvSpPr/>
          <p:nvPr/>
        </p:nvSpPr>
        <p:spPr>
          <a:xfrm>
            <a:off x="2285970" y="8569948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6" name="Rectangle à coins arrondis 145"/>
          <p:cNvSpPr/>
          <p:nvPr/>
        </p:nvSpPr>
        <p:spPr>
          <a:xfrm>
            <a:off x="2679002" y="8568215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7" name="Rectangle à coins arrondis 146"/>
          <p:cNvSpPr/>
          <p:nvPr/>
        </p:nvSpPr>
        <p:spPr>
          <a:xfrm>
            <a:off x="3070999" y="8563431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8" name="Rectangle à coins arrondis 147"/>
          <p:cNvSpPr/>
          <p:nvPr/>
        </p:nvSpPr>
        <p:spPr>
          <a:xfrm>
            <a:off x="3462996" y="8569948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" name="Rectangle à coins arrondis 148"/>
          <p:cNvSpPr/>
          <p:nvPr/>
        </p:nvSpPr>
        <p:spPr>
          <a:xfrm>
            <a:off x="1893973" y="9040792"/>
            <a:ext cx="272266" cy="272266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0" name="Rectangle à coins arrondis 149"/>
          <p:cNvSpPr/>
          <p:nvPr/>
        </p:nvSpPr>
        <p:spPr>
          <a:xfrm>
            <a:off x="2285970" y="9047309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1" name="Rectangle à coins arrondis 150"/>
          <p:cNvSpPr/>
          <p:nvPr/>
        </p:nvSpPr>
        <p:spPr>
          <a:xfrm>
            <a:off x="2679002" y="9045576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2" name="Rectangle à coins arrondis 151"/>
          <p:cNvSpPr/>
          <p:nvPr/>
        </p:nvSpPr>
        <p:spPr>
          <a:xfrm>
            <a:off x="3070999" y="9040792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3" name="Rectangle à coins arrondis 152"/>
          <p:cNvSpPr/>
          <p:nvPr/>
        </p:nvSpPr>
        <p:spPr>
          <a:xfrm>
            <a:off x="3462996" y="9047309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6" name="TextBox 48"/>
          <p:cNvSpPr txBox="1"/>
          <p:nvPr/>
        </p:nvSpPr>
        <p:spPr>
          <a:xfrm>
            <a:off x="774856" y="3379019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333"/>
                </a:solidFill>
              </a:rPr>
              <a:t>2013-2016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1344" y="191073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Empresa</a:t>
            </a:r>
            <a:endParaRPr lang="fr-FR" sz="1400" dirty="0"/>
          </a:p>
        </p:txBody>
      </p:sp>
      <p:sp>
        <p:nvSpPr>
          <p:cNvPr id="77" name="ZoneTexte 76"/>
          <p:cNvSpPr txBox="1"/>
          <p:nvPr/>
        </p:nvSpPr>
        <p:spPr>
          <a:xfrm>
            <a:off x="-7362" y="3034514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Empresa</a:t>
            </a:r>
            <a:endParaRPr lang="fr-FR" sz="1400" dirty="0"/>
          </a:p>
        </p:txBody>
      </p:sp>
      <p:sp>
        <p:nvSpPr>
          <p:cNvPr id="78" name="ZoneTexte 77"/>
          <p:cNvSpPr txBox="1"/>
          <p:nvPr/>
        </p:nvSpPr>
        <p:spPr>
          <a:xfrm>
            <a:off x="0" y="4031302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Empresa</a:t>
            </a:r>
            <a:endParaRPr lang="fr-FR" sz="1400" dirty="0"/>
          </a:p>
        </p:txBody>
      </p:sp>
      <p:sp>
        <p:nvSpPr>
          <p:cNvPr id="79" name="ZoneTexte 78"/>
          <p:cNvSpPr txBox="1"/>
          <p:nvPr/>
        </p:nvSpPr>
        <p:spPr>
          <a:xfrm>
            <a:off x="11436" y="5399170"/>
            <a:ext cx="1433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Centro </a:t>
            </a:r>
            <a:r>
              <a:rPr lang="fr-FR" sz="1400" dirty="0" err="1" smtClean="0"/>
              <a:t>educativo</a:t>
            </a:r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1199420" y="5696910"/>
            <a:ext cx="5902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</a:rPr>
              <a:t>2009 </a:t>
            </a:r>
            <a:endParaRPr lang="fr-FR" sz="1400" dirty="0"/>
          </a:p>
        </p:txBody>
      </p:sp>
      <p:cxnSp>
        <p:nvCxnSpPr>
          <p:cNvPr id="82" name="Connecteur droit 81"/>
          <p:cNvCxnSpPr/>
          <p:nvPr/>
        </p:nvCxnSpPr>
        <p:spPr>
          <a:xfrm>
            <a:off x="92841" y="6439392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3" name="TextBox 65"/>
          <p:cNvSpPr txBox="1"/>
          <p:nvPr/>
        </p:nvSpPr>
        <p:spPr>
          <a:xfrm>
            <a:off x="1982174" y="6134177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16263" y="6144809"/>
            <a:ext cx="1433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Centro </a:t>
            </a:r>
            <a:r>
              <a:rPr lang="fr-FR" sz="1400" dirty="0" err="1"/>
              <a:t>educativo</a:t>
            </a:r>
            <a:endParaRPr lang="fr-FR" sz="1400" dirty="0"/>
          </a:p>
        </p:txBody>
      </p:sp>
      <p:sp>
        <p:nvSpPr>
          <p:cNvPr id="85" name="Rectangle 84"/>
          <p:cNvSpPr/>
          <p:nvPr/>
        </p:nvSpPr>
        <p:spPr>
          <a:xfrm>
            <a:off x="1199420" y="6418199"/>
            <a:ext cx="5902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</a:rPr>
              <a:t>2009 </a:t>
            </a:r>
            <a:endParaRPr lang="fr-FR" sz="1400" dirty="0"/>
          </a:p>
        </p:txBody>
      </p:sp>
      <p:pic>
        <p:nvPicPr>
          <p:cNvPr id="87" name="Image 8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8" r="10452"/>
          <a:stretch/>
        </p:blipFill>
        <p:spPr>
          <a:xfrm>
            <a:off x="414886" y="141368"/>
            <a:ext cx="1046683" cy="1052446"/>
          </a:xfrm>
          <a:prstGeom prst="roundRect">
            <a:avLst/>
          </a:prstGeom>
          <a:ln w="57150">
            <a:solidFill>
              <a:schemeClr val="bg1">
                <a:lumMod val="85000"/>
              </a:schemeClr>
            </a:solidFill>
          </a:ln>
        </p:spPr>
      </p:pic>
      <p:cxnSp>
        <p:nvCxnSpPr>
          <p:cNvPr id="88" name="Straight Connector 66"/>
          <p:cNvCxnSpPr/>
          <p:nvPr/>
        </p:nvCxnSpPr>
        <p:spPr>
          <a:xfrm>
            <a:off x="3865345" y="7338492"/>
            <a:ext cx="0" cy="238424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5322998" y="7772961"/>
            <a:ext cx="153725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>
            <a:off x="5319005" y="8762950"/>
            <a:ext cx="153725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3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1000</TotalTime>
  <Words>188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turcu.stefan@yahoo.com</dc:creator>
  <cp:lastModifiedBy>PC</cp:lastModifiedBy>
  <cp:revision>56</cp:revision>
  <dcterms:created xsi:type="dcterms:W3CDTF">2017-01-30T13:07:53Z</dcterms:created>
  <dcterms:modified xsi:type="dcterms:W3CDTF">2019-01-14T21:41:08Z</dcterms:modified>
</cp:coreProperties>
</file>