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ALICIA DO</a:t>
            </a:r>
          </a:p>
          <a:p>
            <a:r>
              <a:rPr lang="fr-FR" sz="1600" i="1" dirty="0" smtClean="0">
                <a:solidFill>
                  <a:srgbClr val="7F7F7F"/>
                </a:solidFill>
              </a:rPr>
              <a:t>TÍTULO DEL PUESTO</a:t>
            </a:r>
            <a:endParaRPr lang="fr-FR" sz="1600" i="1" dirty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DIrección</a:t>
            </a:r>
            <a:r>
              <a:rPr lang="fr-FR" sz="1200" dirty="0"/>
              <a:t>:        12 Street Name, MADRID</a:t>
            </a:r>
          </a:p>
          <a:p>
            <a:r>
              <a:rPr lang="fr-FR" sz="1200" dirty="0" err="1" smtClean="0"/>
              <a:t>Teléfono</a:t>
            </a:r>
            <a:r>
              <a:rPr lang="fr-FR" sz="1200" dirty="0"/>
              <a:t>:          000 111 </a:t>
            </a:r>
            <a:r>
              <a:rPr lang="fr-FR" sz="1200" dirty="0" smtClean="0"/>
              <a:t>333</a:t>
            </a:r>
          </a:p>
          <a:p>
            <a:r>
              <a:rPr lang="fr-FR" sz="1200" dirty="0" smtClean="0"/>
              <a:t>Email</a:t>
            </a:r>
            <a:r>
              <a:rPr lang="fr-FR" sz="1200" dirty="0"/>
              <a:t>:               name@mail.com</a:t>
            </a:r>
          </a:p>
          <a:p>
            <a:r>
              <a:rPr lang="fr-FR" sz="1200" dirty="0" err="1" smtClean="0"/>
              <a:t>Página</a:t>
            </a:r>
            <a:r>
              <a:rPr lang="fr-FR" sz="1200" dirty="0" smtClean="0"/>
              <a:t> Web:    http://</a:t>
            </a:r>
            <a:r>
              <a:rPr lang="fr-FR" sz="1200" dirty="0" smtClean="0"/>
              <a:t>mipagina.com</a:t>
            </a:r>
            <a:endParaRPr lang="fr-FR" sz="12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3510717"/>
            <a:ext cx="298443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2872706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HABILIDAD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HABILIDAD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HABILIDAD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HABILIDAD</a:t>
            </a:r>
            <a:endParaRPr lang="fr-FR" sz="1100" dirty="0"/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379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HABILIDADES PROFESIONALES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19953" y="7303673"/>
            <a:ext cx="284239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39266" y="755753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70285" y="7465877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INGLÉS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>
            <a:off x="139266" y="7822851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70285" y="7731189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FRANCÉS</a:t>
            </a:r>
            <a:endParaRPr lang="fr-FR" sz="1100" dirty="0"/>
          </a:p>
        </p:txBody>
      </p:sp>
      <p:sp>
        <p:nvSpPr>
          <p:cNvPr id="53" name="Rectangle 52"/>
          <p:cNvSpPr/>
          <p:nvPr/>
        </p:nvSpPr>
        <p:spPr>
          <a:xfrm>
            <a:off x="134787" y="808750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58941" y="7995844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ESPAÑOL</a:t>
            </a:r>
            <a:endParaRPr lang="fr-FR" sz="1100" dirty="0"/>
          </a:p>
        </p:txBody>
      </p:sp>
      <p:sp>
        <p:nvSpPr>
          <p:cNvPr id="57" name="Rectangle 56"/>
          <p:cNvSpPr/>
          <p:nvPr/>
        </p:nvSpPr>
        <p:spPr>
          <a:xfrm>
            <a:off x="1758417" y="755753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606017" y="7557539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45716" y="782285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45716" y="811172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606017" y="7822851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606017" y="8111176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25287" y="69270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IDIOMAS</a:t>
            </a:r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5829089" y="123794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PERFIL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323768" y="695642"/>
            <a:ext cx="3917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Integer lacus </a:t>
            </a:r>
            <a:r>
              <a:rPr lang="en-GB" sz="1100" dirty="0" err="1"/>
              <a:t>massa</a:t>
            </a:r>
            <a:r>
              <a:rPr lang="en-GB" sz="1100" dirty="0"/>
              <a:t>, </a:t>
            </a:r>
            <a:r>
              <a:rPr lang="en-GB" sz="1100" dirty="0" err="1"/>
              <a:t>mollis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 dui </a:t>
            </a:r>
            <a:r>
              <a:rPr lang="en-GB" sz="1100" dirty="0" err="1"/>
              <a:t>vehicula</a:t>
            </a:r>
            <a:r>
              <a:rPr lang="en-GB" sz="1100" dirty="0"/>
              <a:t>, </a:t>
            </a:r>
            <a:r>
              <a:rPr lang="en-GB" sz="1100" dirty="0" err="1"/>
              <a:t>faucibus</a:t>
            </a:r>
            <a:r>
              <a:rPr lang="en-GB" sz="1100" dirty="0"/>
              <a:t> maximus </a:t>
            </a:r>
            <a:r>
              <a:rPr lang="en-GB" sz="1100" dirty="0" err="1"/>
              <a:t>lectus</a:t>
            </a:r>
            <a:r>
              <a:rPr lang="en-GB" sz="1100" dirty="0"/>
              <a:t>. </a:t>
            </a:r>
            <a:r>
              <a:rPr lang="en-GB" sz="1100" dirty="0" err="1"/>
              <a:t>Orci</a:t>
            </a:r>
            <a:r>
              <a:rPr lang="en-GB" sz="1100" dirty="0"/>
              <a:t> </a:t>
            </a:r>
            <a:r>
              <a:rPr lang="en-GB" sz="1100" dirty="0" err="1"/>
              <a:t>varius</a:t>
            </a:r>
            <a:r>
              <a:rPr lang="en-GB" sz="1100" dirty="0"/>
              <a:t> </a:t>
            </a:r>
            <a:r>
              <a:rPr lang="en-GB" sz="1100" dirty="0" err="1"/>
              <a:t>natoque</a:t>
            </a:r>
            <a:r>
              <a:rPr lang="en-GB" sz="1100" dirty="0"/>
              <a:t> </a:t>
            </a:r>
            <a:r>
              <a:rPr lang="en-GB" sz="1100" dirty="0" err="1"/>
              <a:t>penatibus</a:t>
            </a:r>
            <a:r>
              <a:rPr lang="en-GB" sz="1100" dirty="0"/>
              <a:t> et </a:t>
            </a:r>
            <a:r>
              <a:rPr lang="en-GB" sz="1100" dirty="0" err="1"/>
              <a:t>magnis</a:t>
            </a:r>
            <a:r>
              <a:rPr lang="en-GB" sz="1100" dirty="0"/>
              <a:t> dis parturient </a:t>
            </a:r>
            <a:r>
              <a:rPr lang="en-GB" sz="1100" dirty="0" err="1"/>
              <a:t>montes</a:t>
            </a:r>
            <a:r>
              <a:rPr lang="en-GB" sz="1100" dirty="0"/>
              <a:t>, </a:t>
            </a:r>
            <a:r>
              <a:rPr lang="en-GB" sz="1100" dirty="0" err="1"/>
              <a:t>nascetur</a:t>
            </a:r>
            <a:r>
              <a:rPr lang="en-GB" sz="1100" dirty="0"/>
              <a:t> </a:t>
            </a:r>
            <a:r>
              <a:rPr lang="en-GB" sz="1100" dirty="0" err="1"/>
              <a:t>ridiculus</a:t>
            </a:r>
            <a:r>
              <a:rPr lang="en-GB" sz="1100" dirty="0"/>
              <a:t> mus. 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3523806" y="1707065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 LABORAL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3323768" y="2126768"/>
            <a:ext cx="425173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92611"/>
              </p:ext>
            </p:extLst>
          </p:nvPr>
        </p:nvGraphicFramePr>
        <p:xfrm>
          <a:off x="3250816" y="2329606"/>
          <a:ext cx="3936108" cy="33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DESARROLADOR WEB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DESARROLADOR WEB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DESARROLADOR WEB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  <a:tr h="9757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DESARROLADOR WEB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129657" y="5844040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ESTUDIOS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3200016" y="6239420"/>
            <a:ext cx="4131644" cy="606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81665"/>
              </p:ext>
            </p:extLst>
          </p:nvPr>
        </p:nvGraphicFramePr>
        <p:xfrm>
          <a:off x="3200016" y="6451381"/>
          <a:ext cx="3936108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EDUCATIVO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Integer lacus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massa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mollis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dui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vehicula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maximus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EDUCATIVO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Integer lacus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massa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mollis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dui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vehicula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maximus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 EDUCATIVO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Integer lacus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massa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mollis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dui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vehicula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maximus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627867" y="8700100"/>
            <a:ext cx="1172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INTERESES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>
          <a:xfrm>
            <a:off x="3200016" y="9111028"/>
            <a:ext cx="4142024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147723" y="9285179"/>
            <a:ext cx="38846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rgbClr val="000000"/>
                </a:solidFill>
              </a:rPr>
              <a:t>Lorem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ipsum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dolor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sit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amet</a:t>
            </a:r>
            <a:r>
              <a:rPr lang="fr-FR" sz="1100" dirty="0">
                <a:solidFill>
                  <a:srgbClr val="000000"/>
                </a:solidFill>
              </a:rPr>
              <a:t>, </a:t>
            </a:r>
            <a:r>
              <a:rPr lang="fr-FR" sz="1100" dirty="0" err="1">
                <a:solidFill>
                  <a:srgbClr val="000000"/>
                </a:solidFill>
              </a:rPr>
              <a:t>consectetur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adipiscing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elit</a:t>
            </a:r>
            <a:r>
              <a:rPr lang="fr-FR" sz="1100" dirty="0">
                <a:solidFill>
                  <a:srgbClr val="000000"/>
                </a:solidFill>
              </a:rPr>
              <a:t>. </a:t>
            </a:r>
            <a:r>
              <a:rPr lang="fr-FR" sz="1100" dirty="0" err="1">
                <a:solidFill>
                  <a:srgbClr val="000000"/>
                </a:solidFill>
              </a:rPr>
              <a:t>Integer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lacus</a:t>
            </a:r>
            <a:r>
              <a:rPr lang="fr-FR" sz="1100" dirty="0">
                <a:solidFill>
                  <a:srgbClr val="000000"/>
                </a:solidFill>
              </a:rPr>
              <a:t> massa, mollis </a:t>
            </a:r>
            <a:r>
              <a:rPr lang="fr-FR" sz="1100" dirty="0" err="1">
                <a:solidFill>
                  <a:srgbClr val="000000"/>
                </a:solidFill>
              </a:rPr>
              <a:t>sit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amet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dui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vehicula</a:t>
            </a:r>
            <a:r>
              <a:rPr lang="fr-FR" sz="1100" dirty="0">
                <a:solidFill>
                  <a:srgbClr val="000000"/>
                </a:solidFill>
              </a:rPr>
              <a:t>, </a:t>
            </a:r>
            <a:r>
              <a:rPr lang="fr-FR" sz="1100" dirty="0" err="1">
                <a:solidFill>
                  <a:srgbClr val="000000"/>
                </a:solidFill>
              </a:rPr>
              <a:t>faucibus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 smtClean="0">
                <a:solidFill>
                  <a:srgbClr val="000000"/>
                </a:solidFill>
              </a:rPr>
              <a:t>maximus</a:t>
            </a:r>
            <a:r>
              <a:rPr lang="fr-FR" sz="1100" dirty="0" smtClean="0">
                <a:solidFill>
                  <a:srgbClr val="000000"/>
                </a:solidFill>
              </a:rPr>
              <a:t> </a:t>
            </a:r>
            <a:r>
              <a:rPr lang="fr-FR" sz="1100" dirty="0" err="1" smtClean="0">
                <a:solidFill>
                  <a:srgbClr val="000000"/>
                </a:solidFill>
              </a:rPr>
              <a:t>lectus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6173" y="0"/>
            <a:ext cx="286677" cy="10688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3" y="206081"/>
            <a:ext cx="3135765" cy="2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314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2014-11-24T12:24:05Z</dcterms:created>
  <dcterms:modified xsi:type="dcterms:W3CDTF">2018-12-14T07:48:22Z</dcterms:modified>
</cp:coreProperties>
</file>