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5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95"/>
  </p:normalViewPr>
  <p:slideViewPr>
    <p:cSldViewPr snapToGrid="0" snapToObjects="1">
      <p:cViewPr>
        <p:scale>
          <a:sx n="87" d="100"/>
          <a:sy n="87" d="100"/>
        </p:scale>
        <p:origin x="1338" y="-2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3CE4-00C2-7449-8A72-1333199F1BAE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B396E-D8DB-1E4D-A374-B46E1DB3CAE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51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B396E-D8DB-1E4D-A374-B46E1DB3CAE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659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8BF8-28C7-C648-ACE5-18D2EA3BA6A2}" type="datetimeFigureOut">
              <a:rPr lang="fr-FR" smtClean="0"/>
              <a:t>14/01/2019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78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3" y="4121315"/>
            <a:ext cx="7464340" cy="573837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0" y="1183848"/>
            <a:ext cx="7559675" cy="2891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0" y="10289616"/>
            <a:ext cx="7559675" cy="402197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2694" y="247572"/>
            <a:ext cx="4887821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40"/>
              </a:lnSpc>
            </a:pPr>
            <a:r>
              <a:rPr lang="fr-FR" sz="4800" smtClean="0">
                <a:cs typeface="Arial Black"/>
              </a:rPr>
              <a:t>Nathalie VINCENT</a:t>
            </a:r>
            <a:endParaRPr lang="fr-FR" sz="4800" dirty="0">
              <a:cs typeface="Arial Blac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695" y="588948"/>
            <a:ext cx="1762021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440"/>
              </a:lnSpc>
            </a:pPr>
            <a:r>
              <a:rPr lang="fr-FR" dirty="0" err="1" smtClean="0">
                <a:solidFill>
                  <a:srgbClr val="CB51CA"/>
                </a:solidFill>
                <a:cs typeface="Arial Black"/>
              </a:rPr>
              <a:t>Título</a:t>
            </a:r>
            <a:r>
              <a:rPr lang="fr-FR" dirty="0" smtClean="0">
                <a:solidFill>
                  <a:srgbClr val="CB51CA"/>
                </a:solidFill>
                <a:cs typeface="Arial Black"/>
              </a:rPr>
              <a:t> </a:t>
            </a:r>
            <a:r>
              <a:rPr lang="fr-FR" dirty="0" err="1" smtClean="0">
                <a:solidFill>
                  <a:srgbClr val="CB51CA"/>
                </a:solidFill>
                <a:cs typeface="Arial Black"/>
              </a:rPr>
              <a:t>del</a:t>
            </a:r>
            <a:r>
              <a:rPr lang="fr-FR" dirty="0" smtClean="0">
                <a:solidFill>
                  <a:srgbClr val="CB51CA"/>
                </a:solidFill>
                <a:cs typeface="Arial Black"/>
              </a:rPr>
              <a:t> </a:t>
            </a:r>
            <a:r>
              <a:rPr lang="fr-FR" dirty="0" err="1" smtClean="0">
                <a:solidFill>
                  <a:srgbClr val="CB51CA"/>
                </a:solidFill>
                <a:cs typeface="Arial Black"/>
              </a:rPr>
              <a:t>puesto</a:t>
            </a:r>
            <a:endParaRPr lang="fr-FR" dirty="0">
              <a:solidFill>
                <a:srgbClr val="CB51CA"/>
              </a:solidFill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10343616"/>
            <a:ext cx="7559675" cy="284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bg1"/>
                </a:solidFill>
              </a:rPr>
              <a:t>Teléfono</a:t>
            </a:r>
            <a:r>
              <a:rPr lang="fr-FR" sz="1200" dirty="0" smtClean="0">
                <a:solidFill>
                  <a:schemeClr val="bg1"/>
                </a:solidFill>
              </a:rPr>
              <a:t>: </a:t>
            </a:r>
            <a:r>
              <a:rPr lang="fr-FR" sz="1200" dirty="0" smtClean="0">
                <a:solidFill>
                  <a:schemeClr val="bg1"/>
                </a:solidFill>
              </a:rPr>
              <a:t>000 111 333 - @: name@mail.com - </a:t>
            </a:r>
            <a:r>
              <a:rPr lang="fr-FR" sz="1200" dirty="0" err="1" smtClean="0">
                <a:solidFill>
                  <a:schemeClr val="bg1"/>
                </a:solidFill>
              </a:rPr>
              <a:t>Dirección</a:t>
            </a:r>
            <a:r>
              <a:rPr lang="fr-FR" sz="1200" dirty="0" smtClean="0">
                <a:solidFill>
                  <a:schemeClr val="bg1"/>
                </a:solidFill>
              </a:rPr>
              <a:t>: </a:t>
            </a:r>
            <a:r>
              <a:rPr lang="fr-FR" sz="1200" dirty="0" smtClean="0">
                <a:solidFill>
                  <a:schemeClr val="bg1"/>
                </a:solidFill>
              </a:rPr>
              <a:t>12 Street Name, </a:t>
            </a:r>
            <a:r>
              <a:rPr lang="fr-FR" sz="1200" dirty="0" smtClean="0">
                <a:solidFill>
                  <a:schemeClr val="bg1"/>
                </a:solidFill>
              </a:rPr>
              <a:t>Madrid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12695" y="1364257"/>
            <a:ext cx="1527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latin typeface="Avenir Book" charset="0"/>
                <a:ea typeface="Avenir Book" charset="0"/>
                <a:cs typeface="Avenir Book" charset="0"/>
              </a:rPr>
              <a:t>Habilidades</a:t>
            </a:r>
            <a:endParaRPr lang="fr-FR" sz="20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91432" y="1772711"/>
            <a:ext cx="6896769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12695" y="2166537"/>
            <a:ext cx="251780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4161" y="2166537"/>
            <a:ext cx="228599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2410" y="2182399"/>
            <a:ext cx="2243701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1432" y="1845240"/>
            <a:ext cx="1487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rgbClr val="CB51CA"/>
                </a:solidFill>
                <a:latin typeface="Avenir Book" charset="0"/>
                <a:ea typeface="Avenir Book" charset="0"/>
                <a:cs typeface="Avenir Book" charset="0"/>
              </a:rPr>
              <a:t>Administración</a:t>
            </a:r>
            <a:endParaRPr lang="fr-FR" sz="1400" dirty="0">
              <a:solidFill>
                <a:srgbClr val="CB51CA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35190" y="1849644"/>
            <a:ext cx="9893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rgbClr val="CB51CA"/>
                </a:solidFill>
                <a:latin typeface="Avenir Book" charset="0"/>
                <a:ea typeface="Avenir Book" charset="0"/>
                <a:cs typeface="Avenir Book" charset="0"/>
              </a:rPr>
              <a:t>Negocios</a:t>
            </a:r>
            <a:endParaRPr lang="fr-FR" sz="1400" dirty="0">
              <a:solidFill>
                <a:srgbClr val="CB51CA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90160" y="1849644"/>
            <a:ext cx="9941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CB51CA"/>
                </a:solidFill>
                <a:latin typeface="Avenir Book" charset="0"/>
                <a:ea typeface="Avenir Book" charset="0"/>
                <a:cs typeface="Avenir Book" charset="0"/>
              </a:rPr>
              <a:t>Marketing</a:t>
            </a:r>
            <a:endParaRPr lang="fr-FR" sz="1400" dirty="0">
              <a:solidFill>
                <a:srgbClr val="CB51CA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291432" y="5281928"/>
            <a:ext cx="4589850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12695" y="4854779"/>
            <a:ext cx="23679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latin typeface="Avenir Book" charset="0"/>
                <a:ea typeface="Avenir Book" charset="0"/>
                <a:cs typeface="Avenir Book" charset="0"/>
              </a:rPr>
              <a:t>Experiencia</a:t>
            </a:r>
            <a:r>
              <a:rPr lang="fr-FR" sz="20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2000" dirty="0" err="1" smtClean="0">
                <a:latin typeface="Avenir Book" charset="0"/>
                <a:ea typeface="Avenir Book" charset="0"/>
                <a:cs typeface="Avenir Book" charset="0"/>
              </a:rPr>
              <a:t>laboral</a:t>
            </a:r>
            <a:endParaRPr lang="fr-FR" sz="20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2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3196"/>
              </p:ext>
            </p:extLst>
          </p:nvPr>
        </p:nvGraphicFramePr>
        <p:xfrm>
          <a:off x="291433" y="5315102"/>
          <a:ext cx="4589849" cy="462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9849"/>
              </a:tblGrid>
              <a:tr h="836155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Ciudad 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6155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Ciudad </a:t>
                      </a: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charset="0"/>
                        <a:ea typeface="ＭＳ Ｐゴシック" charset="0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6155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Ciudad 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6155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Ciudad 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6155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– Ciudad 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r="10958"/>
          <a:stretch/>
        </p:blipFill>
        <p:spPr>
          <a:xfrm>
            <a:off x="5504954" y="37492"/>
            <a:ext cx="1683247" cy="1620811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cxnSp>
        <p:nvCxnSpPr>
          <p:cNvPr id="28" name="Connecteur droit 27"/>
          <p:cNvCxnSpPr/>
          <p:nvPr/>
        </p:nvCxnSpPr>
        <p:spPr>
          <a:xfrm>
            <a:off x="5102410" y="5281928"/>
            <a:ext cx="2284106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374755" y="4861808"/>
            <a:ext cx="1069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Estudios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5076652" y="5339355"/>
            <a:ext cx="234660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2004</a:t>
            </a:r>
            <a:r>
              <a:rPr lang="fr-FR" sz="1100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Centro </a:t>
            </a:r>
            <a:r>
              <a:rPr lang="fr-FR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educativo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Ciudad -           </a:t>
            </a:r>
            <a:r>
              <a:rPr lang="fr-FR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Título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                                      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2002</a:t>
            </a:r>
            <a:r>
              <a:rPr lang="fr-FR" sz="1100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Centro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educativo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Ciudad -          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Título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                                    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259080" y="7159569"/>
            <a:ext cx="212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Idiomas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>
            <a:off x="5053487" y="7528800"/>
            <a:ext cx="2319199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954543"/>
              </p:ext>
            </p:extLst>
          </p:nvPr>
        </p:nvGraphicFramePr>
        <p:xfrm>
          <a:off x="5140921" y="7722952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Inglés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Francés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Alemán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6188686" y="7807733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6188686" y="7807733"/>
            <a:ext cx="901749" cy="132142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6188686" y="8061061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38" name="Rectangle 37"/>
          <p:cNvSpPr/>
          <p:nvPr/>
        </p:nvSpPr>
        <p:spPr>
          <a:xfrm>
            <a:off x="6188686" y="8060793"/>
            <a:ext cx="767181" cy="135539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39" name="Rectangle 38"/>
          <p:cNvSpPr/>
          <p:nvPr/>
        </p:nvSpPr>
        <p:spPr>
          <a:xfrm>
            <a:off x="6188686" y="8314389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6188686" y="8308183"/>
            <a:ext cx="1006078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5295822" y="8675724"/>
            <a:ext cx="212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Personalidad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66" name="Connecteur droit 65"/>
          <p:cNvCxnSpPr/>
          <p:nvPr/>
        </p:nvCxnSpPr>
        <p:spPr>
          <a:xfrm>
            <a:off x="5090229" y="9044955"/>
            <a:ext cx="2319199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390126"/>
              </p:ext>
            </p:extLst>
          </p:nvPr>
        </p:nvGraphicFramePr>
        <p:xfrm>
          <a:off x="5177663" y="9239107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9" name="Rectangle 68"/>
          <p:cNvSpPr/>
          <p:nvPr/>
        </p:nvSpPr>
        <p:spPr>
          <a:xfrm>
            <a:off x="6225428" y="9323888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6225428" y="9321078"/>
            <a:ext cx="901749" cy="134951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6225428" y="9577216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72" name="Rectangle 71"/>
          <p:cNvSpPr/>
          <p:nvPr/>
        </p:nvSpPr>
        <p:spPr>
          <a:xfrm>
            <a:off x="6225428" y="9576948"/>
            <a:ext cx="767181" cy="135539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73" name="Rectangle 72"/>
          <p:cNvSpPr/>
          <p:nvPr/>
        </p:nvSpPr>
        <p:spPr>
          <a:xfrm>
            <a:off x="6225428" y="9830544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225428" y="9824338"/>
            <a:ext cx="1006078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5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450</Words>
  <Application>Microsoft Office PowerPoint</Application>
  <PresentationFormat>Personalizado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Black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26</cp:revision>
  <cp:lastPrinted>2017-01-23T19:18:05Z</cp:lastPrinted>
  <dcterms:created xsi:type="dcterms:W3CDTF">2017-01-23T15:16:32Z</dcterms:created>
  <dcterms:modified xsi:type="dcterms:W3CDTF">2019-01-14T21:35:10Z</dcterms:modified>
</cp:coreProperties>
</file>