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5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595"/>
  </p:normalViewPr>
  <p:slideViewPr>
    <p:cSldViewPr snapToGrid="0" snapToObjects="1">
      <p:cViewPr>
        <p:scale>
          <a:sx n="87" d="100"/>
          <a:sy n="87" d="100"/>
        </p:scale>
        <p:origin x="1338" y="-2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3CE4-00C2-7449-8A72-1333199F1BAE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B396E-D8DB-1E4D-A374-B46E1DB3CAE5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514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6B396E-D8DB-1E4D-A374-B46E1DB3CAE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659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18BF8-28C7-C648-ACE5-18D2EA3BA6A2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76ED-56CA-854F-BD90-8F163F8C39E9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78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3" y="4121315"/>
            <a:ext cx="7464340" cy="573837"/>
          </a:xfrm>
          <a:prstGeom prst="rect">
            <a:avLst/>
          </a:prstGeom>
        </p:spPr>
      </p:pic>
      <p:sp>
        <p:nvSpPr>
          <p:cNvPr id="67" name="Rectangle 66"/>
          <p:cNvSpPr/>
          <p:nvPr/>
        </p:nvSpPr>
        <p:spPr>
          <a:xfrm>
            <a:off x="0" y="1183848"/>
            <a:ext cx="7559675" cy="28912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0" y="10289616"/>
            <a:ext cx="7559675" cy="402197"/>
          </a:xfrm>
          <a:prstGeom prst="rect">
            <a:avLst/>
          </a:prstGeom>
          <a:solidFill>
            <a:srgbClr val="CB5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12694" y="247572"/>
            <a:ext cx="4887821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440"/>
              </a:lnSpc>
            </a:pPr>
            <a:r>
              <a:rPr lang="fr-FR" sz="4800" smtClean="0">
                <a:cs typeface="Arial Black"/>
              </a:rPr>
              <a:t>Nathalie VINCENT</a:t>
            </a:r>
            <a:endParaRPr lang="fr-FR" sz="4800" dirty="0">
              <a:cs typeface="Arial Black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2695" y="588948"/>
            <a:ext cx="1762021" cy="5283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3440"/>
              </a:lnSpc>
            </a:pPr>
            <a:r>
              <a:rPr lang="fr-FR" dirty="0" err="1" smtClean="0">
                <a:solidFill>
                  <a:srgbClr val="CB51CA"/>
                </a:solidFill>
                <a:cs typeface="Arial Black"/>
              </a:rPr>
              <a:t>Título</a:t>
            </a:r>
            <a:r>
              <a:rPr lang="fr-FR" dirty="0" smtClean="0">
                <a:solidFill>
                  <a:srgbClr val="CB51CA"/>
                </a:solidFill>
                <a:cs typeface="Arial Black"/>
              </a:rPr>
              <a:t> </a:t>
            </a:r>
            <a:r>
              <a:rPr lang="fr-FR" dirty="0" err="1" smtClean="0">
                <a:solidFill>
                  <a:srgbClr val="CB51CA"/>
                </a:solidFill>
                <a:cs typeface="Arial Black"/>
              </a:rPr>
              <a:t>del</a:t>
            </a:r>
            <a:r>
              <a:rPr lang="fr-FR" dirty="0" smtClean="0">
                <a:solidFill>
                  <a:srgbClr val="CB51CA"/>
                </a:solidFill>
                <a:cs typeface="Arial Black"/>
              </a:rPr>
              <a:t> </a:t>
            </a:r>
            <a:r>
              <a:rPr lang="fr-FR" dirty="0" err="1" smtClean="0">
                <a:solidFill>
                  <a:srgbClr val="CB51CA"/>
                </a:solidFill>
                <a:cs typeface="Arial Black"/>
              </a:rPr>
              <a:t>puesto</a:t>
            </a:r>
            <a:endParaRPr lang="fr-FR" dirty="0">
              <a:solidFill>
                <a:srgbClr val="CB51CA"/>
              </a:solidFill>
              <a:cs typeface="Arial Black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10343616"/>
            <a:ext cx="7559675" cy="284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err="1" smtClean="0">
                <a:solidFill>
                  <a:schemeClr val="bg1"/>
                </a:solidFill>
              </a:rPr>
              <a:t>Teléfono</a:t>
            </a:r>
            <a:r>
              <a:rPr lang="fr-FR" sz="1200" dirty="0" smtClean="0">
                <a:solidFill>
                  <a:schemeClr val="bg1"/>
                </a:solidFill>
              </a:rPr>
              <a:t>: </a:t>
            </a:r>
            <a:r>
              <a:rPr lang="fr-FR" sz="1200" dirty="0" smtClean="0">
                <a:solidFill>
                  <a:schemeClr val="bg1"/>
                </a:solidFill>
              </a:rPr>
              <a:t>000 111 333 - @: name@mail.com - </a:t>
            </a:r>
            <a:r>
              <a:rPr lang="fr-FR" sz="1200" dirty="0" err="1" smtClean="0">
                <a:solidFill>
                  <a:schemeClr val="bg1"/>
                </a:solidFill>
              </a:rPr>
              <a:t>Dirección</a:t>
            </a:r>
            <a:r>
              <a:rPr lang="fr-FR" sz="1200" dirty="0" smtClean="0">
                <a:solidFill>
                  <a:schemeClr val="bg1"/>
                </a:solidFill>
              </a:rPr>
              <a:t>: </a:t>
            </a:r>
            <a:r>
              <a:rPr lang="fr-FR" sz="1200" dirty="0" smtClean="0">
                <a:solidFill>
                  <a:schemeClr val="bg1"/>
                </a:solidFill>
              </a:rPr>
              <a:t>12 Street Name, </a:t>
            </a:r>
            <a:r>
              <a:rPr lang="fr-FR" sz="1200" dirty="0" smtClean="0">
                <a:solidFill>
                  <a:schemeClr val="bg1"/>
                </a:solidFill>
              </a:rPr>
              <a:t>Madrid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12695" y="1364257"/>
            <a:ext cx="1527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>
                <a:latin typeface="Avenir Book" charset="0"/>
                <a:ea typeface="Avenir Book" charset="0"/>
                <a:cs typeface="Avenir Book" charset="0"/>
              </a:rPr>
              <a:t>Habilidades</a:t>
            </a:r>
            <a:endParaRPr lang="fr-FR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291432" y="1772711"/>
            <a:ext cx="6896769" cy="0"/>
          </a:xfrm>
          <a:prstGeom prst="line">
            <a:avLst/>
          </a:prstGeom>
          <a:ln w="28575">
            <a:solidFill>
              <a:srgbClr val="CB51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12695" y="2166537"/>
            <a:ext cx="251780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lvl="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4161" y="2166537"/>
            <a:ext cx="228599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02410" y="2182399"/>
            <a:ext cx="224370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Morbi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sapien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91432" y="1845240"/>
            <a:ext cx="14879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 smtClean="0">
                <a:solidFill>
                  <a:srgbClr val="CB51CA"/>
                </a:solidFill>
                <a:latin typeface="Avenir Book" charset="0"/>
                <a:ea typeface="Avenir Book" charset="0"/>
                <a:cs typeface="Avenir Book" charset="0"/>
              </a:rPr>
              <a:t>Administración</a:t>
            </a:r>
            <a:endParaRPr lang="fr-FR" sz="1400" dirty="0">
              <a:solidFill>
                <a:srgbClr val="CB51CA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35190" y="1849644"/>
            <a:ext cx="9893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err="1" smtClean="0">
                <a:solidFill>
                  <a:srgbClr val="CB51CA"/>
                </a:solidFill>
                <a:latin typeface="Avenir Book" charset="0"/>
                <a:ea typeface="Avenir Book" charset="0"/>
                <a:cs typeface="Avenir Book" charset="0"/>
              </a:rPr>
              <a:t>Negocios</a:t>
            </a:r>
            <a:endParaRPr lang="fr-FR" sz="1400" dirty="0">
              <a:solidFill>
                <a:srgbClr val="CB51CA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090160" y="1849644"/>
            <a:ext cx="9941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b="1" dirty="0" smtClean="0">
                <a:solidFill>
                  <a:srgbClr val="CB51CA"/>
                </a:solidFill>
                <a:latin typeface="Avenir Book" charset="0"/>
                <a:ea typeface="Avenir Book" charset="0"/>
                <a:cs typeface="Avenir Book" charset="0"/>
              </a:rPr>
              <a:t>Marketing</a:t>
            </a:r>
            <a:endParaRPr lang="fr-FR" sz="1400" dirty="0">
              <a:solidFill>
                <a:srgbClr val="CB51CA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cxnSp>
        <p:nvCxnSpPr>
          <p:cNvPr id="19" name="Connecteur droit 18"/>
          <p:cNvCxnSpPr/>
          <p:nvPr/>
        </p:nvCxnSpPr>
        <p:spPr>
          <a:xfrm>
            <a:off x="291432" y="5281928"/>
            <a:ext cx="4589850" cy="0"/>
          </a:xfrm>
          <a:prstGeom prst="line">
            <a:avLst/>
          </a:prstGeom>
          <a:ln w="28575">
            <a:solidFill>
              <a:srgbClr val="CB51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12695" y="4854779"/>
            <a:ext cx="2367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err="1" smtClean="0">
                <a:latin typeface="Avenir Book" charset="0"/>
                <a:ea typeface="Avenir Book" charset="0"/>
                <a:cs typeface="Avenir Book" charset="0"/>
              </a:rPr>
              <a:t>Experiencia</a:t>
            </a:r>
            <a:r>
              <a:rPr lang="fr-FR" sz="2000" dirty="0" smtClean="0"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sz="2000" dirty="0" err="1" smtClean="0">
                <a:latin typeface="Avenir Book" charset="0"/>
                <a:ea typeface="Avenir Book" charset="0"/>
                <a:cs typeface="Avenir Book" charset="0"/>
              </a:rPr>
              <a:t>laboral</a:t>
            </a:r>
            <a:endParaRPr lang="fr-FR" sz="2000" dirty="0"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22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3196"/>
              </p:ext>
            </p:extLst>
          </p:nvPr>
        </p:nvGraphicFramePr>
        <p:xfrm>
          <a:off x="291433" y="5315102"/>
          <a:ext cx="4589849" cy="462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89849"/>
              </a:tblGrid>
              <a:tr h="836155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2010 - 2015 </a:t>
                      </a:r>
                      <a:r>
                        <a:rPr lang="fr-FR" sz="1100" b="1" i="0" kern="1200" dirty="0" err="1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r>
                        <a:rPr lang="fr-FR" sz="1100" b="1" i="0" kern="1200" dirty="0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– </a:t>
                      </a:r>
                      <a:r>
                        <a:rPr lang="fr-FR" sz="1100" b="1" i="0" kern="120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– Ciudad </a:t>
                      </a:r>
                      <a:endParaRPr lang="fr-FR" sz="1100" b="1" i="0" kern="120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171450" indent="-171450" defTabSz="685800">
                        <a:buFont typeface="Arial" charset="0"/>
                        <a:buChar char="•"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bibendum, ante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posuere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6155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2010 - 2015 </a:t>
                      </a:r>
                      <a:r>
                        <a:rPr lang="fr-FR" sz="1100" b="1" i="0" kern="1200" dirty="0" err="1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r>
                        <a:rPr lang="fr-FR" sz="1100" b="1" i="0" kern="1200" dirty="0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– </a:t>
                      </a:r>
                      <a:r>
                        <a:rPr lang="fr-FR" sz="1100" b="1" i="0" kern="120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– Ciudad </a:t>
                      </a:r>
                    </a:p>
                    <a:p>
                      <a:pPr marL="171450" indent="-171450" defTabSz="685800">
                        <a:buFont typeface="Arial" charset="0"/>
                        <a:buChar char="•"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bibendum, ante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posuere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endParaRPr lang="fr-FR" sz="11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charset="0"/>
                        <a:ea typeface="ＭＳ Ｐゴシック" charset="0"/>
                        <a:cs typeface="+mn-cs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6155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2010 - 2015 </a:t>
                      </a:r>
                      <a:r>
                        <a:rPr lang="fr-FR" sz="1100" b="1" i="0" kern="1200" dirty="0" err="1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r>
                        <a:rPr lang="fr-FR" sz="1100" b="1" i="0" kern="1200" dirty="0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– </a:t>
                      </a:r>
                      <a:r>
                        <a:rPr lang="fr-FR" sz="1100" b="1" i="0" kern="120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– Ciudad </a:t>
                      </a:r>
                      <a:endParaRPr lang="fr-FR" sz="1100" b="1" i="0" kern="120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171450" indent="-171450" defTabSz="685800">
                        <a:buFont typeface="Arial" charset="0"/>
                        <a:buChar char="•"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bibendum, ante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posuere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6155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2010 - 2015 </a:t>
                      </a:r>
                      <a:r>
                        <a:rPr lang="fr-FR" sz="1100" b="1" i="0" kern="1200" dirty="0" err="1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r>
                        <a:rPr lang="fr-FR" sz="1100" b="1" i="0" kern="1200" dirty="0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– </a:t>
                      </a:r>
                      <a:r>
                        <a:rPr lang="fr-FR" sz="1100" b="1" i="0" kern="120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– Ciudad </a:t>
                      </a:r>
                      <a:endParaRPr lang="fr-FR" sz="1100" b="1" i="0" kern="120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171450" indent="-171450" defTabSz="685800">
                        <a:buFont typeface="Arial" charset="0"/>
                        <a:buChar char="•"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bibendum, ante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posuere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36155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2010 - 2015 </a:t>
                      </a:r>
                      <a:r>
                        <a:rPr lang="fr-FR" sz="1100" b="1" i="0" kern="1200" dirty="0" err="1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Puesto</a:t>
                      </a:r>
                      <a:r>
                        <a:rPr lang="fr-FR" sz="1100" b="1" i="0" kern="1200" dirty="0" smtClean="0">
                          <a:solidFill>
                            <a:srgbClr val="CB51CA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– </a:t>
                      </a:r>
                      <a:r>
                        <a:rPr lang="fr-FR" sz="1100" b="1" i="0" kern="120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Empresa</a:t>
                      </a:r>
                      <a:r>
                        <a:rPr lang="fr-FR" sz="1100" b="1" i="0" kern="120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– Ciudad </a:t>
                      </a:r>
                      <a:endParaRPr lang="fr-FR" sz="1100" b="1" i="0" kern="120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171450" indent="-171450" defTabSz="685800">
                        <a:buFont typeface="Arial" charset="0"/>
                        <a:buChar char="•"/>
                        <a:defRPr/>
                      </a:pP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Nullam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augue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id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velit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maximus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Interdum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et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malesuada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fames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ac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ante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primis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in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faucibus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Etiam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bibendum, ante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luctus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posuere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charset="0"/>
                          <a:ea typeface="ＭＳ Ｐゴシック" charset="0"/>
                          <a:cs typeface="+mn-cs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26" name="Image 2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6" r="10958"/>
          <a:stretch/>
        </p:blipFill>
        <p:spPr>
          <a:xfrm>
            <a:off x="5504954" y="37492"/>
            <a:ext cx="1683247" cy="1620811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  <p:cxnSp>
        <p:nvCxnSpPr>
          <p:cNvPr id="28" name="Connecteur droit 27"/>
          <p:cNvCxnSpPr/>
          <p:nvPr/>
        </p:nvCxnSpPr>
        <p:spPr>
          <a:xfrm>
            <a:off x="5102410" y="5281928"/>
            <a:ext cx="2284106" cy="0"/>
          </a:xfrm>
          <a:prstGeom prst="line">
            <a:avLst/>
          </a:prstGeom>
          <a:ln w="28575">
            <a:solidFill>
              <a:srgbClr val="CB51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374755" y="4861808"/>
            <a:ext cx="1069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dirty="0" err="1" smtClean="0">
                <a:latin typeface="Avenir Book" charset="0"/>
                <a:ea typeface="Avenir Book" charset="0"/>
                <a:cs typeface="Avenir Book" charset="0"/>
              </a:rPr>
              <a:t>Estudios</a:t>
            </a:r>
            <a:endParaRPr lang="fr-FR" dirty="0"/>
          </a:p>
        </p:txBody>
      </p:sp>
      <p:sp>
        <p:nvSpPr>
          <p:cNvPr id="31" name="Rectangle 30"/>
          <p:cNvSpPr/>
          <p:nvPr/>
        </p:nvSpPr>
        <p:spPr>
          <a:xfrm>
            <a:off x="5076652" y="5339355"/>
            <a:ext cx="2346605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Calibri" charset="0"/>
                <a:ea typeface="ＭＳ Ｐゴシック" charset="0"/>
              </a:rPr>
              <a:t>2004</a:t>
            </a:r>
            <a:r>
              <a:rPr lang="fr-FR" sz="1100" dirty="0" smtClean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 smtClean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Centro </a:t>
            </a:r>
            <a:r>
              <a:rPr lang="fr-FR" sz="1100" b="1" dirty="0" err="1" smtClean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educativo</a:t>
            </a:r>
            <a:r>
              <a:rPr lang="fr-FR" sz="1100" b="1" dirty="0" smtClean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– Ciudad -           </a:t>
            </a:r>
            <a:r>
              <a:rPr lang="fr-FR" sz="1100" b="1" dirty="0" err="1" smtClean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Título</a:t>
            </a:r>
            <a:r>
              <a:rPr lang="fr-FR" sz="1100" b="1" dirty="0" smtClean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                                        </a:t>
            </a:r>
            <a:r>
              <a:rPr lang="fr-FR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100" dirty="0" smtClean="0"/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Calibri" charset="0"/>
                <a:ea typeface="ＭＳ Ｐゴシック" charset="0"/>
              </a:rPr>
              <a:t>2002</a:t>
            </a:r>
            <a:r>
              <a:rPr lang="fr-FR" sz="1100" dirty="0" smtClean="0">
                <a:solidFill>
                  <a:srgbClr val="7030A0"/>
                </a:solidFill>
                <a:latin typeface="Calibri" charset="0"/>
                <a:ea typeface="ＭＳ Ｐゴシック" charset="0"/>
              </a:rPr>
              <a:t>: 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Centro </a:t>
            </a:r>
            <a:r>
              <a:rPr lang="fr-FR" sz="1100" b="1" dirty="0" err="1">
                <a:solidFill>
                  <a:srgbClr val="CB51CA"/>
                </a:solidFill>
                <a:latin typeface="Calibri" charset="0"/>
                <a:ea typeface="ＭＳ Ｐゴシック" charset="0"/>
              </a:rPr>
              <a:t>educativo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– Ciudad -           </a:t>
            </a:r>
            <a:r>
              <a:rPr lang="fr-FR" sz="1100" b="1" dirty="0" err="1">
                <a:solidFill>
                  <a:srgbClr val="CB51CA"/>
                </a:solidFill>
                <a:latin typeface="Calibri" charset="0"/>
                <a:ea typeface="ＭＳ Ｐゴシック" charset="0"/>
              </a:rPr>
              <a:t>Título</a:t>
            </a:r>
            <a:r>
              <a:rPr lang="fr-FR" sz="1100" b="1" dirty="0">
                <a:solidFill>
                  <a:srgbClr val="CB51CA"/>
                </a:solidFill>
                <a:latin typeface="Calibri" charset="0"/>
                <a:ea typeface="ＭＳ Ｐゴシック" charset="0"/>
              </a:rPr>
              <a:t>                                        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Lorem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ipsum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dolor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sit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amet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,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consectetur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adipiscing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 </a:t>
            </a:r>
            <a:r>
              <a:rPr lang="fr-FR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elit</a:t>
            </a:r>
            <a:r>
              <a:rPr lang="fr-F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charset="0"/>
                <a:ea typeface="ＭＳ Ｐゴシック" charset="0"/>
              </a:rPr>
              <a:t>. </a:t>
            </a: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chemeClr val="tx1">
                  <a:lumMod val="65000"/>
                  <a:lumOff val="35000"/>
                </a:schemeClr>
              </a:solidFill>
              <a:latin typeface="Calibri" charset="0"/>
              <a:ea typeface="ＭＳ Ｐゴシック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259080" y="7159569"/>
            <a:ext cx="212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err="1" smtClean="0">
                <a:latin typeface="Avenir Book" charset="0"/>
                <a:ea typeface="Avenir Book" charset="0"/>
                <a:cs typeface="Avenir Book" charset="0"/>
              </a:rPr>
              <a:t>Idiomas</a:t>
            </a:r>
            <a:endParaRPr lang="fr-FR" dirty="0">
              <a:latin typeface="Avenir Book" charset="0"/>
              <a:ea typeface="Avenir Book" charset="0"/>
              <a:cs typeface="Avenir Book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5053487" y="7528800"/>
            <a:ext cx="2319199" cy="0"/>
          </a:xfrm>
          <a:prstGeom prst="line">
            <a:avLst/>
          </a:prstGeom>
          <a:ln w="28575">
            <a:solidFill>
              <a:srgbClr val="CB51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954543"/>
              </p:ext>
            </p:extLst>
          </p:nvPr>
        </p:nvGraphicFramePr>
        <p:xfrm>
          <a:off x="5140921" y="7722952"/>
          <a:ext cx="2319199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9199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Inglés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Francés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Alemán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6188686" y="7807733"/>
            <a:ext cx="1164631" cy="132142"/>
          </a:xfrm>
          <a:prstGeom prst="rect">
            <a:avLst/>
          </a:prstGeom>
          <a:solidFill>
            <a:srgbClr val="CB5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6188686" y="7807733"/>
            <a:ext cx="901749" cy="132142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6188686" y="8061061"/>
            <a:ext cx="1164631" cy="132142"/>
          </a:xfrm>
          <a:prstGeom prst="rect">
            <a:avLst/>
          </a:prstGeom>
          <a:solidFill>
            <a:srgbClr val="CB5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38" name="Rectangle 37"/>
          <p:cNvSpPr/>
          <p:nvPr/>
        </p:nvSpPr>
        <p:spPr>
          <a:xfrm>
            <a:off x="6188686" y="8060793"/>
            <a:ext cx="767181" cy="135539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39" name="Rectangle 38"/>
          <p:cNvSpPr/>
          <p:nvPr/>
        </p:nvSpPr>
        <p:spPr>
          <a:xfrm>
            <a:off x="6188686" y="8314389"/>
            <a:ext cx="1164631" cy="132142"/>
          </a:xfrm>
          <a:prstGeom prst="rect">
            <a:avLst/>
          </a:prstGeom>
          <a:solidFill>
            <a:srgbClr val="CB5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6188686" y="8308183"/>
            <a:ext cx="1006078" cy="138348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ZoneTexte 64"/>
          <p:cNvSpPr txBox="1"/>
          <p:nvPr/>
        </p:nvSpPr>
        <p:spPr>
          <a:xfrm>
            <a:off x="5295822" y="8675724"/>
            <a:ext cx="2127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 err="1" smtClean="0">
                <a:latin typeface="Avenir Book" charset="0"/>
                <a:ea typeface="Avenir Book" charset="0"/>
                <a:cs typeface="Avenir Book" charset="0"/>
              </a:rPr>
              <a:t>Personalidad</a:t>
            </a:r>
            <a:endParaRPr lang="fr-FR" dirty="0">
              <a:latin typeface="Avenir Book" charset="0"/>
              <a:ea typeface="Avenir Book" charset="0"/>
              <a:cs typeface="Avenir Book" charset="0"/>
            </a:endParaRPr>
          </a:p>
        </p:txBody>
      </p:sp>
      <p:cxnSp>
        <p:nvCxnSpPr>
          <p:cNvPr id="66" name="Connecteur droit 65"/>
          <p:cNvCxnSpPr/>
          <p:nvPr/>
        </p:nvCxnSpPr>
        <p:spPr>
          <a:xfrm>
            <a:off x="5090229" y="9044955"/>
            <a:ext cx="2319199" cy="0"/>
          </a:xfrm>
          <a:prstGeom prst="line">
            <a:avLst/>
          </a:prstGeom>
          <a:ln w="28575">
            <a:solidFill>
              <a:srgbClr val="CB51C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8" name="Tableau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390126"/>
              </p:ext>
            </p:extLst>
          </p:nvPr>
        </p:nvGraphicFramePr>
        <p:xfrm>
          <a:off x="5177663" y="9239107"/>
          <a:ext cx="2319199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9199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Creativo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Líder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>
                      <a:noFill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Organizado</a:t>
                      </a:r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endParaRPr lang="fr-FR" sz="1100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9" name="Rectangle 68"/>
          <p:cNvSpPr/>
          <p:nvPr/>
        </p:nvSpPr>
        <p:spPr>
          <a:xfrm>
            <a:off x="6225428" y="9323888"/>
            <a:ext cx="1164631" cy="132142"/>
          </a:xfrm>
          <a:prstGeom prst="rect">
            <a:avLst/>
          </a:prstGeom>
          <a:solidFill>
            <a:srgbClr val="CB5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6225428" y="9321078"/>
            <a:ext cx="901749" cy="134951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6225428" y="9577216"/>
            <a:ext cx="1164631" cy="132142"/>
          </a:xfrm>
          <a:prstGeom prst="rect">
            <a:avLst/>
          </a:prstGeom>
          <a:solidFill>
            <a:srgbClr val="CB5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72" name="Rectangle 71"/>
          <p:cNvSpPr/>
          <p:nvPr/>
        </p:nvSpPr>
        <p:spPr>
          <a:xfrm>
            <a:off x="6225428" y="9576948"/>
            <a:ext cx="767181" cy="135539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/>
          </a:p>
        </p:txBody>
      </p:sp>
      <p:sp>
        <p:nvSpPr>
          <p:cNvPr id="73" name="Rectangle 72"/>
          <p:cNvSpPr/>
          <p:nvPr/>
        </p:nvSpPr>
        <p:spPr>
          <a:xfrm>
            <a:off x="6225428" y="9830544"/>
            <a:ext cx="1164631" cy="132142"/>
          </a:xfrm>
          <a:prstGeom prst="rect">
            <a:avLst/>
          </a:prstGeom>
          <a:solidFill>
            <a:srgbClr val="CB51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225428" y="9824338"/>
            <a:ext cx="1006078" cy="138348"/>
          </a:xfrm>
          <a:prstGeom prst="rect">
            <a:avLst/>
          </a:prstGeom>
          <a:pattFill prst="ltUpDiag">
            <a:fgClr>
              <a:srgbClr val="7030A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59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</TotalTime>
  <Words>450</Words>
  <Application>Microsoft Office PowerPoint</Application>
  <PresentationFormat>Personalizado</PresentationFormat>
  <Paragraphs>41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Black</vt:lpstr>
      <vt:lpstr>Avenir Book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26</cp:revision>
  <cp:lastPrinted>2017-01-23T19:18:05Z</cp:lastPrinted>
  <dcterms:created xsi:type="dcterms:W3CDTF">2017-01-23T15:16:32Z</dcterms:created>
  <dcterms:modified xsi:type="dcterms:W3CDTF">2019-01-14T21:35:10Z</dcterms:modified>
</cp:coreProperties>
</file>