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0"/>
    <p:restoredTop sz="94595"/>
  </p:normalViewPr>
  <p:slideViewPr>
    <p:cSldViewPr snapToGrid="0" snapToObjects="1">
      <p:cViewPr>
        <p:scale>
          <a:sx n="95" d="100"/>
          <a:sy n="95" d="100"/>
        </p:scale>
        <p:origin x="1182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49444"/>
            <a:ext cx="7559675" cy="4151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6196896" y="186981"/>
            <a:ext cx="1133444" cy="1140529"/>
          </a:xfrm>
          <a:prstGeom prst="roundRect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ZoneTexte 9"/>
          <p:cNvSpPr txBox="1"/>
          <p:nvPr/>
        </p:nvSpPr>
        <p:spPr>
          <a:xfrm>
            <a:off x="174664" y="1203344"/>
            <a:ext cx="6378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Teléfono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000 111 333 | Email: name@mail.com | </a:t>
            </a:r>
            <a:r>
              <a:rPr lang="fr-FR" sz="1200" dirty="0" err="1" smtClean="0">
                <a:ea typeface="Times New Roman" charset="0"/>
                <a:cs typeface="Times New Roman" charset="0"/>
              </a:rPr>
              <a:t>Dirección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12 Street </a:t>
            </a:r>
            <a:r>
              <a:rPr lang="fr-FR" sz="1200" dirty="0" err="1" smtClean="0">
                <a:ea typeface="Times New Roman" charset="0"/>
                <a:cs typeface="Times New Roman" charset="0"/>
              </a:rPr>
              <a:t>name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,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Madrid 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172432" y="381981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ea typeface="Times New Roman" charset="0"/>
                <a:cs typeface="Times New Roman" charset="0"/>
              </a:rPr>
              <a:t>Vincent </a:t>
            </a:r>
            <a:r>
              <a:rPr lang="fr-FR" sz="4800" dirty="0" err="1">
                <a:ea typeface="Times New Roman" charset="0"/>
                <a:cs typeface="Times New Roman" charset="0"/>
              </a:rPr>
              <a:t>D</a:t>
            </a:r>
            <a:r>
              <a:rPr lang="fr-FR" sz="4800" dirty="0" err="1" smtClean="0">
                <a:ea typeface="Times New Roman" charset="0"/>
                <a:cs typeface="Times New Roman" charset="0"/>
              </a:rPr>
              <a:t>elovy</a:t>
            </a:r>
            <a:endParaRPr lang="fr-FR" sz="4800" dirty="0"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8502" y="2379189"/>
            <a:ext cx="709183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38502" y="1847499"/>
            <a:ext cx="1146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PERFIL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13" name="ZoneTexte 9"/>
          <p:cNvSpPr txBox="1"/>
          <p:nvPr/>
        </p:nvSpPr>
        <p:spPr>
          <a:xfrm>
            <a:off x="1402080" y="7887551"/>
            <a:ext cx="5806243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err="1" smtClean="0"/>
              <a:t>Puesto</a:t>
            </a:r>
            <a:r>
              <a:rPr lang="fr-FR" sz="1200" dirty="0" smtClean="0"/>
              <a:t> – </a:t>
            </a:r>
            <a:r>
              <a:rPr lang="fr-FR" sz="1200" dirty="0" err="1" smtClean="0"/>
              <a:t>Empresa</a:t>
            </a:r>
            <a:r>
              <a:rPr lang="fr-FR" sz="1200" dirty="0" smtClean="0"/>
              <a:t> – Ciudad 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smtClean="0"/>
              <a:t>   </a:t>
            </a:r>
            <a:r>
              <a:rPr lang="fr-FR" sz="1050" dirty="0" err="1" smtClean="0"/>
              <a:t>ipsum</a:t>
            </a:r>
            <a:r>
              <a:rPr lang="fr-FR" sz="1050" dirty="0" smtClean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err="1"/>
              <a:t>Puesto</a:t>
            </a:r>
            <a:r>
              <a:rPr lang="fr-FR" sz="1200" dirty="0"/>
              <a:t> – </a:t>
            </a:r>
            <a:r>
              <a:rPr lang="fr-FR" sz="1200" dirty="0" err="1"/>
              <a:t>Empresa</a:t>
            </a:r>
            <a:r>
              <a:rPr lang="fr-FR" sz="1200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  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err="1"/>
              <a:t>Puesto</a:t>
            </a:r>
            <a:r>
              <a:rPr lang="fr-FR" sz="1200" dirty="0"/>
              <a:t> – </a:t>
            </a:r>
            <a:r>
              <a:rPr lang="fr-FR" sz="1200" dirty="0" err="1"/>
              <a:t>Empresa</a:t>
            </a:r>
            <a:r>
              <a:rPr lang="fr-FR" sz="1200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  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34092" y="7201627"/>
            <a:ext cx="3515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EXPERIENCIA LABORAL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2432" y="74690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ea typeface="Times New Roman" charset="0"/>
                <a:cs typeface="Times New Roman" charset="0"/>
              </a:rPr>
              <a:t>Título</a:t>
            </a:r>
            <a:r>
              <a:rPr lang="fr-FR" dirty="0" smtClean="0">
                <a:ea typeface="Times New Roman" charset="0"/>
                <a:cs typeface="Times New Roman" charset="0"/>
              </a:rPr>
              <a:t> </a:t>
            </a:r>
            <a:r>
              <a:rPr lang="fr-FR" dirty="0" err="1" smtClean="0">
                <a:ea typeface="Times New Roman" charset="0"/>
                <a:cs typeface="Times New Roman" charset="0"/>
              </a:rPr>
              <a:t>del</a:t>
            </a:r>
            <a:r>
              <a:rPr lang="fr-FR" dirty="0" smtClean="0">
                <a:ea typeface="Times New Roman" charset="0"/>
                <a:cs typeface="Times New Roman" charset="0"/>
              </a:rPr>
              <a:t> </a:t>
            </a:r>
            <a:r>
              <a:rPr lang="fr-FR" dirty="0" err="1" smtClean="0">
                <a:ea typeface="Times New Roman" charset="0"/>
                <a:cs typeface="Times New Roman" charset="0"/>
              </a:rPr>
              <a:t>puesto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cxnSp>
        <p:nvCxnSpPr>
          <p:cNvPr id="94" name="Connecteur droit 93"/>
          <p:cNvCxnSpPr/>
          <p:nvPr/>
        </p:nvCxnSpPr>
        <p:spPr>
          <a:xfrm>
            <a:off x="300163" y="7092777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287991" y="3200942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9"/>
          <p:cNvSpPr txBox="1"/>
          <p:nvPr/>
        </p:nvSpPr>
        <p:spPr>
          <a:xfrm>
            <a:off x="238502" y="3739588"/>
            <a:ext cx="7051591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2012 </a:t>
            </a:r>
            <a:r>
              <a:rPr lang="fr-FR" sz="1200" dirty="0" smtClean="0"/>
              <a:t>- </a:t>
            </a:r>
            <a:r>
              <a:rPr lang="fr-FR" sz="1200" dirty="0" err="1" smtClean="0"/>
              <a:t>Título</a:t>
            </a:r>
            <a:r>
              <a:rPr lang="fr-FR" sz="1200" dirty="0" smtClean="0"/>
              <a:t> – Centro </a:t>
            </a:r>
            <a:r>
              <a:rPr lang="fr-FR" sz="1200" dirty="0" err="1" smtClean="0"/>
              <a:t>educativo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2012 - </a:t>
            </a:r>
            <a:r>
              <a:rPr lang="fr-FR" sz="1200" dirty="0" err="1"/>
              <a:t>Título</a:t>
            </a:r>
            <a:r>
              <a:rPr lang="fr-FR" sz="1200" dirty="0"/>
              <a:t> – Centro </a:t>
            </a:r>
            <a:r>
              <a:rPr lang="fr-FR" sz="1200" dirty="0" err="1"/>
              <a:t>educativo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  <a:p>
            <a:pPr defTabSz="685800">
              <a:defRPr/>
            </a:pPr>
            <a:endParaRPr lang="fr-FR" sz="1050" dirty="0"/>
          </a:p>
          <a:p>
            <a:pPr defTabSz="685800">
              <a:defRPr/>
            </a:pPr>
            <a:r>
              <a:rPr lang="fr-FR" sz="1200" dirty="0"/>
              <a:t>2012 - </a:t>
            </a:r>
            <a:r>
              <a:rPr lang="fr-FR" sz="1200" dirty="0" err="1"/>
              <a:t>Título</a:t>
            </a:r>
            <a:r>
              <a:rPr lang="fr-FR" sz="1200" dirty="0"/>
              <a:t> – Centro </a:t>
            </a:r>
            <a:r>
              <a:rPr lang="fr-FR" sz="1200" dirty="0" err="1"/>
              <a:t>educativo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238502" y="3235228"/>
            <a:ext cx="1637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ESTUDIOS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300163" y="5397640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794307"/>
              </p:ext>
            </p:extLst>
          </p:nvPr>
        </p:nvGraphicFramePr>
        <p:xfrm>
          <a:off x="234093" y="5990403"/>
          <a:ext cx="7056000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000"/>
                <a:gridCol w="3528000"/>
              </a:tblGrid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Inglés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Francés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Mail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Creatividad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Photoshop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1529648" y="60980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29647" y="6096735"/>
            <a:ext cx="1788735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29648" y="63774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29647" y="6376135"/>
            <a:ext cx="1289971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29648" y="6672679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9647" y="6671410"/>
            <a:ext cx="1542473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64998" y="60980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64998" y="6096735"/>
            <a:ext cx="1221588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64998" y="63774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64997" y="6376135"/>
            <a:ext cx="1644247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964998" y="6672679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964997" y="6671410"/>
            <a:ext cx="1800722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34093" y="5432412"/>
            <a:ext cx="2125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HABILIDADES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287991" y="10522513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4093" y="8120982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1209040" y="7887551"/>
            <a:ext cx="0" cy="2394369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41772" y="8934646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34092" y="9753933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164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35</cp:revision>
  <dcterms:created xsi:type="dcterms:W3CDTF">2017-01-23T13:13:08Z</dcterms:created>
  <dcterms:modified xsi:type="dcterms:W3CDTF">2019-01-14T21:17:27Z</dcterms:modified>
</cp:coreProperties>
</file>